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28" r:id="rId2"/>
    <p:sldId id="665" r:id="rId3"/>
    <p:sldId id="272" r:id="rId4"/>
    <p:sldId id="690" r:id="rId5"/>
    <p:sldId id="678" r:id="rId6"/>
    <p:sldId id="327" r:id="rId7"/>
    <p:sldId id="691" r:id="rId8"/>
    <p:sldId id="692" r:id="rId9"/>
    <p:sldId id="693" r:id="rId10"/>
    <p:sldId id="694" r:id="rId11"/>
    <p:sldId id="640" r:id="rId12"/>
    <p:sldId id="642" r:id="rId13"/>
    <p:sldId id="641" r:id="rId14"/>
    <p:sldId id="644" r:id="rId15"/>
    <p:sldId id="643" r:id="rId16"/>
    <p:sldId id="646" r:id="rId17"/>
    <p:sldId id="668" r:id="rId18"/>
    <p:sldId id="660" r:id="rId19"/>
    <p:sldId id="619" r:id="rId20"/>
    <p:sldId id="649" r:id="rId21"/>
    <p:sldId id="695" r:id="rId22"/>
    <p:sldId id="696" r:id="rId23"/>
    <p:sldId id="697" r:id="rId24"/>
    <p:sldId id="701" r:id="rId25"/>
    <p:sldId id="698" r:id="rId26"/>
    <p:sldId id="699" r:id="rId27"/>
    <p:sldId id="702" r:id="rId28"/>
    <p:sldId id="703" r:id="rId29"/>
    <p:sldId id="704" r:id="rId30"/>
    <p:sldId id="274" r:id="rId31"/>
    <p:sldId id="261" r:id="rId3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8F8F8"/>
    <a:srgbClr val="C0C0C0"/>
    <a:srgbClr val="EAEAEA"/>
    <a:srgbClr val="4BA5FF"/>
    <a:srgbClr val="FF66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884" autoAdjust="0"/>
    <p:restoredTop sz="94352" autoAdjust="0"/>
  </p:normalViewPr>
  <p:slideViewPr>
    <p:cSldViewPr>
      <p:cViewPr varScale="1">
        <p:scale>
          <a:sx n="68" d="100"/>
          <a:sy n="68" d="100"/>
        </p:scale>
        <p:origin x="7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0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pPr>
              <a:defRPr/>
            </a:pPr>
            <a:endParaRPr lang="de-DE" altLang="de-DE"/>
          </a:p>
        </p:txBody>
      </p:sp>
      <p:sp>
        <p:nvSpPr>
          <p:cNvPr id="491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pPr>
              <a:defRPr/>
            </a:pPr>
            <a:endParaRPr lang="de-DE" altLang="de-DE"/>
          </a:p>
        </p:txBody>
      </p:sp>
      <p:sp>
        <p:nvSpPr>
          <p:cNvPr id="491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de-DE" altLang="de-DE"/>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4838B804-0858-4A5D-A081-46A877C6FBB4}" type="slidenum">
              <a:rPr lang="de-DE" altLang="de-DE"/>
              <a:pPr>
                <a:defRPr/>
              </a:pPr>
              <a:t>‹Nº›</a:t>
            </a:fld>
            <a:endParaRPr lang="de-DE" altLang="de-DE"/>
          </a:p>
        </p:txBody>
      </p:sp>
    </p:spTree>
    <p:extLst>
      <p:ext uri="{BB962C8B-B14F-4D97-AF65-F5344CB8AC3E}">
        <p14:creationId xmlns:p14="http://schemas.microsoft.com/office/powerpoint/2010/main" val="1841741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pPr>
              <a:defRPr/>
            </a:pPr>
            <a:endParaRPr lang="de-DE" altLang="de-DE"/>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pPr>
              <a:defRPr/>
            </a:pPr>
            <a:endParaRPr lang="de-DE" altLang="de-DE"/>
          </a:p>
        </p:txBody>
      </p:sp>
      <p:sp>
        <p:nvSpPr>
          <p:cNvPr id="3076" name="Rectangle 4"/>
          <p:cNvSpPr>
            <a:spLocks noGrp="1" noRot="1" noChangeAspect="1" noChangeArrowheads="1" noTextEdit="1"/>
          </p:cNvSpPr>
          <p:nvPr>
            <p:ph type="sldImg" idx="2"/>
          </p:nvPr>
        </p:nvSpPr>
        <p:spPr bwMode="auto">
          <a:xfrm>
            <a:off x="1155700" y="698500"/>
            <a:ext cx="4572000" cy="34290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t>Textmasterformate durch Klicken bearbeiten</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de-DE" altLang="de-DE"/>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0BC6FA35-55CE-49F1-9A1E-48A53829B462}" type="slidenum">
              <a:rPr lang="de-DE" altLang="de-DE"/>
              <a:pPr>
                <a:defRPr/>
              </a:pPr>
              <a:t>‹Nº›</a:t>
            </a:fld>
            <a:endParaRPr lang="de-DE" altLang="de-DE"/>
          </a:p>
        </p:txBody>
      </p:sp>
    </p:spTree>
    <p:extLst>
      <p:ext uri="{BB962C8B-B14F-4D97-AF65-F5344CB8AC3E}">
        <p14:creationId xmlns:p14="http://schemas.microsoft.com/office/powerpoint/2010/main" val="1983114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000" kern="1200">
        <a:solidFill>
          <a:schemeClr val="tx1"/>
        </a:solidFill>
        <a:latin typeface="Verdana" pitchFamily="34" charset="0"/>
        <a:ea typeface="+mn-ea"/>
        <a:cs typeface="+mn-cs"/>
      </a:defRPr>
    </a:lvl2pPr>
    <a:lvl3pPr marL="1143000" indent="-228600" algn="l" rtl="0" eaLnBrk="0" fontAlgn="base" hangingPunct="0">
      <a:spcBef>
        <a:spcPct val="30000"/>
      </a:spcBef>
      <a:spcAft>
        <a:spcPct val="0"/>
      </a:spcAft>
      <a:defRPr sz="1000" kern="1200">
        <a:solidFill>
          <a:schemeClr val="tx1"/>
        </a:solidFill>
        <a:latin typeface="Verdana" pitchFamily="34" charset="0"/>
        <a:ea typeface="+mn-ea"/>
        <a:cs typeface="+mn-cs"/>
      </a:defRPr>
    </a:lvl3pPr>
    <a:lvl4pPr marL="1600200" indent="-228600" algn="l" rtl="0" eaLnBrk="0" fontAlgn="base" hangingPunct="0">
      <a:spcBef>
        <a:spcPct val="30000"/>
      </a:spcBef>
      <a:spcAft>
        <a:spcPct val="0"/>
      </a:spcAft>
      <a:defRPr sz="10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BC6FA35-55CE-49F1-9A1E-48A53829B462}" type="slidenum">
              <a:rPr lang="de-DE" altLang="de-DE" smtClean="0"/>
              <a:pPr>
                <a:defRPr/>
              </a:pPr>
              <a:t>3</a:t>
            </a:fld>
            <a:endParaRPr lang="de-DE" altLang="de-DE"/>
          </a:p>
        </p:txBody>
      </p:sp>
    </p:spTree>
    <p:extLst>
      <p:ext uri="{BB962C8B-B14F-4D97-AF65-F5344CB8AC3E}">
        <p14:creationId xmlns:p14="http://schemas.microsoft.com/office/powerpoint/2010/main" val="363539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i="1" dirty="0">
              <a:solidFill>
                <a:srgbClr val="003399"/>
              </a:solidFill>
              <a:latin typeface="Thieme Gulliver 2011"/>
            </a:endParaRPr>
          </a:p>
        </p:txBody>
      </p:sp>
      <p:sp>
        <p:nvSpPr>
          <p:cNvPr id="4" name="Foliennummernplatzhalter 3"/>
          <p:cNvSpPr>
            <a:spLocks noGrp="1"/>
          </p:cNvSpPr>
          <p:nvPr>
            <p:ph type="sldNum" sz="quarter" idx="10"/>
          </p:nvPr>
        </p:nvSpPr>
        <p:spPr/>
        <p:txBody>
          <a:bodyPr/>
          <a:lstStyle/>
          <a:p>
            <a:pPr>
              <a:defRPr/>
            </a:pPr>
            <a:fld id="{0BC6FA35-55CE-49F1-9A1E-48A53829B462}" type="slidenum">
              <a:rPr lang="de-DE" altLang="de-DE" smtClean="0"/>
              <a:pPr>
                <a:defRPr/>
              </a:pPr>
              <a:t>17</a:t>
            </a:fld>
            <a:endParaRPr lang="de-DE" altLang="de-DE"/>
          </a:p>
        </p:txBody>
      </p:sp>
    </p:spTree>
    <p:extLst>
      <p:ext uri="{BB962C8B-B14F-4D97-AF65-F5344CB8AC3E}">
        <p14:creationId xmlns:p14="http://schemas.microsoft.com/office/powerpoint/2010/main" val="146703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i="1" dirty="0">
              <a:solidFill>
                <a:srgbClr val="003399"/>
              </a:solidFill>
              <a:latin typeface="Thieme Gulliver 2011"/>
            </a:endParaRPr>
          </a:p>
        </p:txBody>
      </p:sp>
      <p:sp>
        <p:nvSpPr>
          <p:cNvPr id="4" name="Foliennummernplatzhalter 3"/>
          <p:cNvSpPr>
            <a:spLocks noGrp="1"/>
          </p:cNvSpPr>
          <p:nvPr>
            <p:ph type="sldNum" sz="quarter" idx="10"/>
          </p:nvPr>
        </p:nvSpPr>
        <p:spPr/>
        <p:txBody>
          <a:bodyPr/>
          <a:lstStyle/>
          <a:p>
            <a:pPr>
              <a:defRPr/>
            </a:pPr>
            <a:fld id="{0BC6FA35-55CE-49F1-9A1E-48A53829B462}" type="slidenum">
              <a:rPr lang="de-DE" altLang="de-DE" smtClean="0"/>
              <a:pPr>
                <a:defRPr/>
              </a:pPr>
              <a:t>19</a:t>
            </a:fld>
            <a:endParaRPr lang="de-DE" altLang="de-DE"/>
          </a:p>
        </p:txBody>
      </p:sp>
    </p:spTree>
    <p:extLst>
      <p:ext uri="{BB962C8B-B14F-4D97-AF65-F5344CB8AC3E}">
        <p14:creationId xmlns:p14="http://schemas.microsoft.com/office/powerpoint/2010/main" val="1954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1"/>
          <p:cNvSpPr>
            <a:spLocks noGrp="1"/>
          </p:cNvSpPr>
          <p:nvPr>
            <p:ph type="dt" sz="half" idx="10"/>
          </p:nvPr>
        </p:nvSpPr>
        <p:spPr/>
        <p:txBody>
          <a:bodyPr/>
          <a:lstStyle>
            <a:lvl1pPr>
              <a:defRPr/>
            </a:lvl1pPr>
          </a:lstStyle>
          <a:p>
            <a:pPr>
              <a:defRPr/>
            </a:pPr>
            <a:fld id="{04B7FCCE-76E4-4C71-BD6B-751E4357D3CB}" type="datetime1">
              <a:rPr lang="de-DE"/>
              <a:pPr>
                <a:defRPr/>
              </a:pPr>
              <a:t>24.11.2020</a:t>
            </a:fld>
            <a:endParaRPr lang="de-DE" dirty="0"/>
          </a:p>
        </p:txBody>
      </p:sp>
      <p:sp>
        <p:nvSpPr>
          <p:cNvPr id="5" name="Foliennummernplatzhalter 2"/>
          <p:cNvSpPr>
            <a:spLocks noGrp="1"/>
          </p:cNvSpPr>
          <p:nvPr>
            <p:ph type="sldNum" sz="quarter" idx="11"/>
          </p:nvPr>
        </p:nvSpPr>
        <p:spPr/>
        <p:txBody>
          <a:bodyPr/>
          <a:lstStyle>
            <a:lvl1pPr>
              <a:defRPr/>
            </a:lvl1pPr>
          </a:lstStyle>
          <a:p>
            <a:pPr>
              <a:defRPr/>
            </a:pPr>
            <a:fld id="{C9B8984E-C88F-44D3-A991-BA9691AAFA1D}" type="slidenum">
              <a:rPr lang="de-DE"/>
              <a:pPr>
                <a:defRPr/>
              </a:pPr>
              <a:t>‹Nº›</a:t>
            </a:fld>
            <a:endParaRPr lang="de-DE" dirty="0"/>
          </a:p>
        </p:txBody>
      </p:sp>
    </p:spTree>
    <p:extLst>
      <p:ext uri="{BB962C8B-B14F-4D97-AF65-F5344CB8AC3E}">
        <p14:creationId xmlns:p14="http://schemas.microsoft.com/office/powerpoint/2010/main" val="26765285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1"/>
          <p:cNvSpPr>
            <a:spLocks noGrp="1"/>
          </p:cNvSpPr>
          <p:nvPr>
            <p:ph type="dt" sz="half" idx="10"/>
          </p:nvPr>
        </p:nvSpPr>
        <p:spPr/>
        <p:txBody>
          <a:bodyPr/>
          <a:lstStyle>
            <a:lvl1pPr>
              <a:defRPr/>
            </a:lvl1pPr>
          </a:lstStyle>
          <a:p>
            <a:pPr>
              <a:defRPr/>
            </a:pPr>
            <a:fld id="{86A361FE-B2CB-4444-AEFB-96139182CBB1}" type="datetime1">
              <a:rPr lang="de-DE"/>
              <a:pPr>
                <a:defRPr/>
              </a:pPr>
              <a:t>24.11.2020</a:t>
            </a:fld>
            <a:endParaRPr lang="de-DE" dirty="0"/>
          </a:p>
        </p:txBody>
      </p:sp>
      <p:sp>
        <p:nvSpPr>
          <p:cNvPr id="5" name="Foliennummernplatzhalter 2"/>
          <p:cNvSpPr>
            <a:spLocks noGrp="1"/>
          </p:cNvSpPr>
          <p:nvPr>
            <p:ph type="sldNum" sz="quarter" idx="11"/>
          </p:nvPr>
        </p:nvSpPr>
        <p:spPr/>
        <p:txBody>
          <a:bodyPr/>
          <a:lstStyle>
            <a:lvl1pPr>
              <a:defRPr/>
            </a:lvl1pPr>
          </a:lstStyle>
          <a:p>
            <a:pPr>
              <a:defRPr/>
            </a:pPr>
            <a:fld id="{662E5548-4266-4E37-BCCB-11E799A2701A}" type="slidenum">
              <a:rPr lang="de-DE"/>
              <a:pPr>
                <a:defRPr/>
              </a:pPr>
              <a:t>‹Nº›</a:t>
            </a:fld>
            <a:endParaRPr lang="de-DE" dirty="0"/>
          </a:p>
        </p:txBody>
      </p:sp>
    </p:spTree>
    <p:extLst>
      <p:ext uri="{BB962C8B-B14F-4D97-AF65-F5344CB8AC3E}">
        <p14:creationId xmlns:p14="http://schemas.microsoft.com/office/powerpoint/2010/main" val="1471001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908050"/>
            <a:ext cx="2286000" cy="59499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0" y="908050"/>
            <a:ext cx="6705600" cy="59499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1"/>
          <p:cNvSpPr>
            <a:spLocks noGrp="1"/>
          </p:cNvSpPr>
          <p:nvPr>
            <p:ph type="dt" sz="half" idx="10"/>
          </p:nvPr>
        </p:nvSpPr>
        <p:spPr/>
        <p:txBody>
          <a:bodyPr/>
          <a:lstStyle>
            <a:lvl1pPr>
              <a:defRPr/>
            </a:lvl1pPr>
          </a:lstStyle>
          <a:p>
            <a:pPr>
              <a:defRPr/>
            </a:pPr>
            <a:fld id="{6B6BE255-B64D-427F-AA8A-ED61F62F0A77}" type="datetime1">
              <a:rPr lang="de-DE"/>
              <a:pPr>
                <a:defRPr/>
              </a:pPr>
              <a:t>24.11.2020</a:t>
            </a:fld>
            <a:endParaRPr lang="de-DE" dirty="0"/>
          </a:p>
        </p:txBody>
      </p:sp>
      <p:sp>
        <p:nvSpPr>
          <p:cNvPr id="5" name="Foliennummernplatzhalter 2"/>
          <p:cNvSpPr>
            <a:spLocks noGrp="1"/>
          </p:cNvSpPr>
          <p:nvPr>
            <p:ph type="sldNum" sz="quarter" idx="11"/>
          </p:nvPr>
        </p:nvSpPr>
        <p:spPr/>
        <p:txBody>
          <a:bodyPr/>
          <a:lstStyle>
            <a:lvl1pPr>
              <a:defRPr/>
            </a:lvl1pPr>
          </a:lstStyle>
          <a:p>
            <a:pPr>
              <a:defRPr/>
            </a:pPr>
            <a:fld id="{2AF2090C-656D-4049-8ABF-D32D50587EB1}" type="slidenum">
              <a:rPr lang="de-DE"/>
              <a:pPr>
                <a:defRPr/>
              </a:pPr>
              <a:t>‹Nº›</a:t>
            </a:fld>
            <a:endParaRPr lang="de-DE" dirty="0"/>
          </a:p>
        </p:txBody>
      </p:sp>
    </p:spTree>
    <p:extLst>
      <p:ext uri="{BB962C8B-B14F-4D97-AF65-F5344CB8AC3E}">
        <p14:creationId xmlns:p14="http://schemas.microsoft.com/office/powerpoint/2010/main" val="10729267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5" name="Foliennummernplatzhalter 2"/>
          <p:cNvSpPr>
            <a:spLocks noGrp="1"/>
          </p:cNvSpPr>
          <p:nvPr>
            <p:ph type="sldNum" sz="quarter" idx="11"/>
          </p:nvPr>
        </p:nvSpPr>
        <p:spPr/>
        <p:txBody>
          <a:bodyPr/>
          <a:lstStyle>
            <a:lvl1pPr>
              <a:defRPr/>
            </a:lvl1pPr>
          </a:lstStyle>
          <a:p>
            <a:pPr>
              <a:defRPr/>
            </a:pPr>
            <a:fld id="{7C6BE455-1D5A-4719-94D6-B5270CAB3B5A}" type="slidenum">
              <a:rPr lang="de-DE"/>
              <a:pPr>
                <a:defRPr/>
              </a:pPr>
              <a:t>‹Nº›</a:t>
            </a:fld>
            <a:endParaRPr lang="de-DE" dirty="0"/>
          </a:p>
        </p:txBody>
      </p:sp>
      <p:sp>
        <p:nvSpPr>
          <p:cNvPr id="6" name="Datumsplatzhalter 3"/>
          <p:cNvSpPr>
            <a:spLocks noGrp="1"/>
          </p:cNvSpPr>
          <p:nvPr>
            <p:ph type="dt" sz="half" idx="2"/>
          </p:nvPr>
        </p:nvSpPr>
        <p:spPr>
          <a:xfrm>
            <a:off x="85328" y="6463179"/>
            <a:ext cx="1066800" cy="365125"/>
          </a:xfrm>
          <a:prstGeom prst="rect">
            <a:avLst/>
          </a:prstGeom>
        </p:spPr>
        <p:txBody>
          <a:bodyPr vert="horz" lIns="91440" tIns="45720" rIns="91440" bIns="45720" rtlCol="0" anchor="ctr"/>
          <a:lstStyle>
            <a:lvl1pPr algn="l">
              <a:defRPr lang="de-DE" sz="1000" smtClean="0">
                <a:solidFill>
                  <a:schemeClr val="bg1">
                    <a:lumMod val="65000"/>
                  </a:schemeClr>
                </a:solidFill>
              </a:defRPr>
            </a:lvl1pPr>
          </a:lstStyle>
          <a:p>
            <a:r>
              <a:rPr lang="de-DE"/>
              <a:t>15.1.2016</a:t>
            </a:r>
            <a:endParaRPr lang="de-DE" dirty="0"/>
          </a:p>
        </p:txBody>
      </p:sp>
      <p:sp>
        <p:nvSpPr>
          <p:cNvPr id="7" name="Fußzeilenplatzhalter 4"/>
          <p:cNvSpPr>
            <a:spLocks noGrp="1"/>
          </p:cNvSpPr>
          <p:nvPr>
            <p:ph type="ftr" sz="quarter" idx="3"/>
          </p:nvPr>
        </p:nvSpPr>
        <p:spPr>
          <a:xfrm>
            <a:off x="1475656" y="6468161"/>
            <a:ext cx="2895600" cy="365125"/>
          </a:xfrm>
          <a:prstGeom prst="rect">
            <a:avLst/>
          </a:prstGeom>
        </p:spPr>
        <p:txBody>
          <a:bodyPr vert="horz" lIns="91440" tIns="45720" rIns="91440" bIns="45720" rtlCol="0" anchor="ctr"/>
          <a:lstStyle>
            <a:lvl1pPr algn="l">
              <a:defRPr lang="de-DE" sz="1000" dirty="0">
                <a:solidFill>
                  <a:schemeClr val="bg1">
                    <a:lumMod val="65000"/>
                  </a:schemeClr>
                </a:solidFill>
              </a:defRPr>
            </a:lvl1pPr>
          </a:lstStyle>
          <a:p>
            <a:endParaRPr lang="de-DE" dirty="0"/>
          </a:p>
        </p:txBody>
      </p:sp>
    </p:spTree>
    <p:extLst>
      <p:ext uri="{BB962C8B-B14F-4D97-AF65-F5344CB8AC3E}">
        <p14:creationId xmlns:p14="http://schemas.microsoft.com/office/powerpoint/2010/main" val="393454280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1"/>
          <p:cNvSpPr>
            <a:spLocks noGrp="1"/>
          </p:cNvSpPr>
          <p:nvPr>
            <p:ph type="dt" sz="half" idx="10"/>
          </p:nvPr>
        </p:nvSpPr>
        <p:spPr/>
        <p:txBody>
          <a:bodyPr/>
          <a:lstStyle>
            <a:lvl1pPr>
              <a:defRPr/>
            </a:lvl1pPr>
          </a:lstStyle>
          <a:p>
            <a:pPr>
              <a:defRPr/>
            </a:pPr>
            <a:fld id="{94760274-2545-4B48-8475-5D8C600FA66F}" type="datetime1">
              <a:rPr lang="de-DE"/>
              <a:pPr>
                <a:defRPr/>
              </a:pPr>
              <a:t>24.11.2020</a:t>
            </a:fld>
            <a:endParaRPr lang="de-DE" dirty="0"/>
          </a:p>
        </p:txBody>
      </p:sp>
      <p:sp>
        <p:nvSpPr>
          <p:cNvPr id="5" name="Foliennummernplatzhalter 2"/>
          <p:cNvSpPr>
            <a:spLocks noGrp="1"/>
          </p:cNvSpPr>
          <p:nvPr>
            <p:ph type="sldNum" sz="quarter" idx="11"/>
          </p:nvPr>
        </p:nvSpPr>
        <p:spPr/>
        <p:txBody>
          <a:bodyPr/>
          <a:lstStyle>
            <a:lvl1pPr>
              <a:defRPr/>
            </a:lvl1pPr>
          </a:lstStyle>
          <a:p>
            <a:pPr>
              <a:defRPr/>
            </a:pPr>
            <a:fld id="{7C6BE455-1D5A-4719-94D6-B5270CAB3B5A}" type="slidenum">
              <a:rPr lang="de-DE"/>
              <a:pPr>
                <a:defRPr/>
              </a:pPr>
              <a:t>‹Nº›</a:t>
            </a:fld>
            <a:endParaRPr lang="de-DE" dirty="0"/>
          </a:p>
        </p:txBody>
      </p:sp>
    </p:spTree>
    <p:extLst>
      <p:ext uri="{BB962C8B-B14F-4D97-AF65-F5344CB8AC3E}">
        <p14:creationId xmlns:p14="http://schemas.microsoft.com/office/powerpoint/2010/main" val="21645457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1"/>
          <p:cNvSpPr>
            <a:spLocks noGrp="1"/>
          </p:cNvSpPr>
          <p:nvPr>
            <p:ph type="dt" sz="half" idx="10"/>
          </p:nvPr>
        </p:nvSpPr>
        <p:spPr/>
        <p:txBody>
          <a:bodyPr/>
          <a:lstStyle>
            <a:lvl1pPr>
              <a:defRPr/>
            </a:lvl1pPr>
          </a:lstStyle>
          <a:p>
            <a:pPr>
              <a:defRPr/>
            </a:pPr>
            <a:fld id="{954D6428-6537-4EA2-8D3B-8A743EE97B45}" type="datetime1">
              <a:rPr lang="de-DE"/>
              <a:pPr>
                <a:defRPr/>
              </a:pPr>
              <a:t>24.11.2020</a:t>
            </a:fld>
            <a:endParaRPr lang="de-DE" dirty="0"/>
          </a:p>
        </p:txBody>
      </p:sp>
      <p:sp>
        <p:nvSpPr>
          <p:cNvPr id="5" name="Foliennummernplatzhalter 2"/>
          <p:cNvSpPr>
            <a:spLocks noGrp="1"/>
          </p:cNvSpPr>
          <p:nvPr>
            <p:ph type="sldNum" sz="quarter" idx="11"/>
          </p:nvPr>
        </p:nvSpPr>
        <p:spPr/>
        <p:txBody>
          <a:bodyPr/>
          <a:lstStyle>
            <a:lvl1pPr>
              <a:defRPr/>
            </a:lvl1pPr>
          </a:lstStyle>
          <a:p>
            <a:pPr>
              <a:defRPr/>
            </a:pPr>
            <a:fld id="{6A0F8DA7-FEC2-477D-8475-780D1C4E54A6}" type="slidenum">
              <a:rPr lang="de-DE"/>
              <a:pPr>
                <a:defRPr/>
              </a:pPr>
              <a:t>‹Nº›</a:t>
            </a:fld>
            <a:endParaRPr lang="de-DE" dirty="0"/>
          </a:p>
        </p:txBody>
      </p:sp>
    </p:spTree>
    <p:extLst>
      <p:ext uri="{BB962C8B-B14F-4D97-AF65-F5344CB8AC3E}">
        <p14:creationId xmlns:p14="http://schemas.microsoft.com/office/powerpoint/2010/main" val="18598583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0" y="2133600"/>
            <a:ext cx="4495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133600"/>
            <a:ext cx="4495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1"/>
          <p:cNvSpPr>
            <a:spLocks noGrp="1"/>
          </p:cNvSpPr>
          <p:nvPr>
            <p:ph type="dt" sz="half" idx="10"/>
          </p:nvPr>
        </p:nvSpPr>
        <p:spPr/>
        <p:txBody>
          <a:bodyPr/>
          <a:lstStyle>
            <a:lvl1pPr>
              <a:defRPr/>
            </a:lvl1pPr>
          </a:lstStyle>
          <a:p>
            <a:pPr>
              <a:defRPr/>
            </a:pPr>
            <a:fld id="{EC4E4D16-6820-4C47-912A-11565E4928B5}" type="datetime1">
              <a:rPr lang="de-DE"/>
              <a:pPr>
                <a:defRPr/>
              </a:pPr>
              <a:t>24.11.2020</a:t>
            </a:fld>
            <a:endParaRPr lang="de-DE" dirty="0"/>
          </a:p>
        </p:txBody>
      </p:sp>
      <p:sp>
        <p:nvSpPr>
          <p:cNvPr id="6" name="Foliennummernplatzhalter 2"/>
          <p:cNvSpPr>
            <a:spLocks noGrp="1"/>
          </p:cNvSpPr>
          <p:nvPr>
            <p:ph type="sldNum" sz="quarter" idx="11"/>
          </p:nvPr>
        </p:nvSpPr>
        <p:spPr/>
        <p:txBody>
          <a:bodyPr/>
          <a:lstStyle>
            <a:lvl1pPr>
              <a:defRPr/>
            </a:lvl1pPr>
          </a:lstStyle>
          <a:p>
            <a:pPr>
              <a:defRPr/>
            </a:pPr>
            <a:fld id="{140232B8-F037-4904-9C54-C1CB43C95D63}" type="slidenum">
              <a:rPr lang="de-DE"/>
              <a:pPr>
                <a:defRPr/>
              </a:pPr>
              <a:t>‹Nº›</a:t>
            </a:fld>
            <a:endParaRPr lang="de-DE" dirty="0"/>
          </a:p>
        </p:txBody>
      </p:sp>
    </p:spTree>
    <p:extLst>
      <p:ext uri="{BB962C8B-B14F-4D97-AF65-F5344CB8AC3E}">
        <p14:creationId xmlns:p14="http://schemas.microsoft.com/office/powerpoint/2010/main" val="13477833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1"/>
          <p:cNvSpPr>
            <a:spLocks noGrp="1"/>
          </p:cNvSpPr>
          <p:nvPr>
            <p:ph type="dt" sz="half" idx="10"/>
          </p:nvPr>
        </p:nvSpPr>
        <p:spPr/>
        <p:txBody>
          <a:bodyPr/>
          <a:lstStyle>
            <a:lvl1pPr>
              <a:defRPr/>
            </a:lvl1pPr>
          </a:lstStyle>
          <a:p>
            <a:pPr>
              <a:defRPr/>
            </a:pPr>
            <a:fld id="{D18D4C20-25F0-4C00-984C-30D1E480507A}" type="datetime1">
              <a:rPr lang="de-DE"/>
              <a:pPr>
                <a:defRPr/>
              </a:pPr>
              <a:t>24.11.2020</a:t>
            </a:fld>
            <a:endParaRPr lang="de-DE" dirty="0"/>
          </a:p>
        </p:txBody>
      </p:sp>
      <p:sp>
        <p:nvSpPr>
          <p:cNvPr id="8" name="Foliennummernplatzhalter 2"/>
          <p:cNvSpPr>
            <a:spLocks noGrp="1"/>
          </p:cNvSpPr>
          <p:nvPr>
            <p:ph type="sldNum" sz="quarter" idx="11"/>
          </p:nvPr>
        </p:nvSpPr>
        <p:spPr/>
        <p:txBody>
          <a:bodyPr/>
          <a:lstStyle>
            <a:lvl1pPr>
              <a:defRPr/>
            </a:lvl1pPr>
          </a:lstStyle>
          <a:p>
            <a:pPr>
              <a:defRPr/>
            </a:pPr>
            <a:fld id="{662F508E-F36E-434F-BE3C-F64D7958DE2B}" type="slidenum">
              <a:rPr lang="de-DE"/>
              <a:pPr>
                <a:defRPr/>
              </a:pPr>
              <a:t>‹Nº›</a:t>
            </a:fld>
            <a:endParaRPr lang="de-DE" dirty="0"/>
          </a:p>
        </p:txBody>
      </p:sp>
    </p:spTree>
    <p:extLst>
      <p:ext uri="{BB962C8B-B14F-4D97-AF65-F5344CB8AC3E}">
        <p14:creationId xmlns:p14="http://schemas.microsoft.com/office/powerpoint/2010/main" val="22622962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1"/>
          <p:cNvSpPr>
            <a:spLocks noGrp="1"/>
          </p:cNvSpPr>
          <p:nvPr>
            <p:ph type="dt" sz="half" idx="10"/>
          </p:nvPr>
        </p:nvSpPr>
        <p:spPr/>
        <p:txBody>
          <a:bodyPr/>
          <a:lstStyle>
            <a:lvl1pPr>
              <a:defRPr/>
            </a:lvl1pPr>
          </a:lstStyle>
          <a:p>
            <a:pPr>
              <a:defRPr/>
            </a:pPr>
            <a:fld id="{917B6D32-5293-4130-87ED-9B3FF43F8999}" type="datetime1">
              <a:rPr lang="de-DE"/>
              <a:pPr>
                <a:defRPr/>
              </a:pPr>
              <a:t>24.11.2020</a:t>
            </a:fld>
            <a:endParaRPr lang="de-DE" dirty="0"/>
          </a:p>
        </p:txBody>
      </p:sp>
      <p:sp>
        <p:nvSpPr>
          <p:cNvPr id="4" name="Foliennummernplatzhalter 2"/>
          <p:cNvSpPr>
            <a:spLocks noGrp="1"/>
          </p:cNvSpPr>
          <p:nvPr>
            <p:ph type="sldNum" sz="quarter" idx="11"/>
          </p:nvPr>
        </p:nvSpPr>
        <p:spPr/>
        <p:txBody>
          <a:bodyPr/>
          <a:lstStyle>
            <a:lvl1pPr>
              <a:defRPr/>
            </a:lvl1pPr>
          </a:lstStyle>
          <a:p>
            <a:pPr>
              <a:defRPr/>
            </a:pPr>
            <a:fld id="{01D5505B-D853-4B0E-83A8-BC292E1876CE}" type="slidenum">
              <a:rPr lang="de-DE"/>
              <a:pPr>
                <a:defRPr/>
              </a:pPr>
              <a:t>‹Nº›</a:t>
            </a:fld>
            <a:endParaRPr lang="de-DE" dirty="0"/>
          </a:p>
        </p:txBody>
      </p:sp>
    </p:spTree>
    <p:extLst>
      <p:ext uri="{BB962C8B-B14F-4D97-AF65-F5344CB8AC3E}">
        <p14:creationId xmlns:p14="http://schemas.microsoft.com/office/powerpoint/2010/main" val="12540038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28CA026D-F6DC-4D5A-BA19-C38353CAAFDC}" type="datetime1">
              <a:rPr lang="de-DE"/>
              <a:pPr>
                <a:defRPr/>
              </a:pPr>
              <a:t>24.11.2020</a:t>
            </a:fld>
            <a:endParaRPr lang="de-DE" dirty="0"/>
          </a:p>
        </p:txBody>
      </p:sp>
      <p:sp>
        <p:nvSpPr>
          <p:cNvPr id="3" name="Foliennummernplatzhalter 2"/>
          <p:cNvSpPr>
            <a:spLocks noGrp="1"/>
          </p:cNvSpPr>
          <p:nvPr>
            <p:ph type="sldNum" sz="quarter" idx="11"/>
          </p:nvPr>
        </p:nvSpPr>
        <p:spPr/>
        <p:txBody>
          <a:bodyPr/>
          <a:lstStyle>
            <a:lvl1pPr>
              <a:defRPr/>
            </a:lvl1pPr>
          </a:lstStyle>
          <a:p>
            <a:pPr>
              <a:defRPr/>
            </a:pPr>
            <a:fld id="{CC6248E0-3606-4830-ADCF-EF2AC04F4327}" type="slidenum">
              <a:rPr lang="de-DE"/>
              <a:pPr>
                <a:defRPr/>
              </a:pPr>
              <a:t>‹Nº›</a:t>
            </a:fld>
            <a:endParaRPr lang="de-DE" dirty="0"/>
          </a:p>
        </p:txBody>
      </p:sp>
    </p:spTree>
    <p:extLst>
      <p:ext uri="{BB962C8B-B14F-4D97-AF65-F5344CB8AC3E}">
        <p14:creationId xmlns:p14="http://schemas.microsoft.com/office/powerpoint/2010/main" val="10477650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1"/>
          <p:cNvSpPr>
            <a:spLocks noGrp="1"/>
          </p:cNvSpPr>
          <p:nvPr>
            <p:ph type="dt" sz="half" idx="10"/>
          </p:nvPr>
        </p:nvSpPr>
        <p:spPr/>
        <p:txBody>
          <a:bodyPr/>
          <a:lstStyle>
            <a:lvl1pPr>
              <a:defRPr/>
            </a:lvl1pPr>
          </a:lstStyle>
          <a:p>
            <a:pPr>
              <a:defRPr/>
            </a:pPr>
            <a:fld id="{B1131409-B106-47BD-95F7-0C11C282F4EB}" type="datetime1">
              <a:rPr lang="de-DE"/>
              <a:pPr>
                <a:defRPr/>
              </a:pPr>
              <a:t>24.11.2020</a:t>
            </a:fld>
            <a:endParaRPr lang="de-DE" dirty="0"/>
          </a:p>
        </p:txBody>
      </p:sp>
      <p:sp>
        <p:nvSpPr>
          <p:cNvPr id="6" name="Foliennummernplatzhalter 2"/>
          <p:cNvSpPr>
            <a:spLocks noGrp="1"/>
          </p:cNvSpPr>
          <p:nvPr>
            <p:ph type="sldNum" sz="quarter" idx="11"/>
          </p:nvPr>
        </p:nvSpPr>
        <p:spPr/>
        <p:txBody>
          <a:bodyPr/>
          <a:lstStyle>
            <a:lvl1pPr>
              <a:defRPr/>
            </a:lvl1pPr>
          </a:lstStyle>
          <a:p>
            <a:pPr>
              <a:defRPr/>
            </a:pPr>
            <a:fld id="{D09C8DFC-93C0-4906-9408-4FF0BEF79D6C}" type="slidenum">
              <a:rPr lang="de-DE"/>
              <a:pPr>
                <a:defRPr/>
              </a:pPr>
              <a:t>‹Nº›</a:t>
            </a:fld>
            <a:endParaRPr lang="de-DE" dirty="0"/>
          </a:p>
        </p:txBody>
      </p:sp>
    </p:spTree>
    <p:extLst>
      <p:ext uri="{BB962C8B-B14F-4D97-AF65-F5344CB8AC3E}">
        <p14:creationId xmlns:p14="http://schemas.microsoft.com/office/powerpoint/2010/main" val="21492405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1"/>
          <p:cNvSpPr>
            <a:spLocks noGrp="1"/>
          </p:cNvSpPr>
          <p:nvPr>
            <p:ph type="dt" sz="half" idx="10"/>
          </p:nvPr>
        </p:nvSpPr>
        <p:spPr/>
        <p:txBody>
          <a:bodyPr/>
          <a:lstStyle>
            <a:lvl1pPr>
              <a:defRPr/>
            </a:lvl1pPr>
          </a:lstStyle>
          <a:p>
            <a:pPr>
              <a:defRPr/>
            </a:pPr>
            <a:fld id="{3F11AF87-B469-4278-883A-4E14717AFFC5}" type="datetime1">
              <a:rPr lang="de-DE"/>
              <a:pPr>
                <a:defRPr/>
              </a:pPr>
              <a:t>24.11.2020</a:t>
            </a:fld>
            <a:endParaRPr lang="de-DE" dirty="0"/>
          </a:p>
        </p:txBody>
      </p:sp>
      <p:sp>
        <p:nvSpPr>
          <p:cNvPr id="6" name="Foliennummernplatzhalter 2"/>
          <p:cNvSpPr>
            <a:spLocks noGrp="1"/>
          </p:cNvSpPr>
          <p:nvPr>
            <p:ph type="sldNum" sz="quarter" idx="11"/>
          </p:nvPr>
        </p:nvSpPr>
        <p:spPr/>
        <p:txBody>
          <a:bodyPr/>
          <a:lstStyle>
            <a:lvl1pPr>
              <a:defRPr/>
            </a:lvl1pPr>
          </a:lstStyle>
          <a:p>
            <a:pPr>
              <a:defRPr/>
            </a:pPr>
            <a:fld id="{ECE51AA7-8DC6-4FE7-A9B4-D3ADDD46E5FB}" type="slidenum">
              <a:rPr lang="de-DE"/>
              <a:pPr>
                <a:defRPr/>
              </a:pPr>
              <a:t>‹Nº›</a:t>
            </a:fld>
            <a:endParaRPr lang="de-DE" dirty="0"/>
          </a:p>
        </p:txBody>
      </p:sp>
    </p:spTree>
    <p:extLst>
      <p:ext uri="{BB962C8B-B14F-4D97-AF65-F5344CB8AC3E}">
        <p14:creationId xmlns:p14="http://schemas.microsoft.com/office/powerpoint/2010/main" val="16888237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080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45720" rIns="91440" bIns="45720" numCol="1" anchor="t"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0" y="213360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p:txBody>
      </p:sp>
      <p:sp>
        <p:nvSpPr>
          <p:cNvPr id="2" name="Datumsplatzhalter 1"/>
          <p:cNvSpPr>
            <a:spLocks noGrp="1"/>
          </p:cNvSpPr>
          <p:nvPr>
            <p:ph type="dt" sz="half" idx="2"/>
          </p:nvPr>
        </p:nvSpPr>
        <p:spPr>
          <a:xfrm>
            <a:off x="134938" y="6480175"/>
            <a:ext cx="2133600" cy="365125"/>
          </a:xfrm>
          <a:prstGeom prst="rect">
            <a:avLst/>
          </a:prstGeom>
        </p:spPr>
        <p:txBody>
          <a:bodyPr vert="horz" lIns="91440" tIns="45720" rIns="91440" bIns="45720" rtlCol="0" anchor="ctr"/>
          <a:lstStyle>
            <a:lvl1pPr algn="l">
              <a:defRPr sz="1000" smtClean="0">
                <a:solidFill>
                  <a:schemeClr val="bg1">
                    <a:lumMod val="65000"/>
                  </a:schemeClr>
                </a:solidFill>
              </a:defRPr>
            </a:lvl1pPr>
          </a:lstStyle>
          <a:p>
            <a:pPr>
              <a:defRPr/>
            </a:pPr>
            <a:fld id="{F3CBD66F-A6DF-4B80-9728-A3A1A21146AD}" type="datetime1">
              <a:rPr lang="de-DE"/>
              <a:pPr>
                <a:defRPr/>
              </a:pPr>
              <a:t>24.11.2020</a:t>
            </a:fld>
            <a:endParaRPr lang="de-DE" dirty="0"/>
          </a:p>
        </p:txBody>
      </p:sp>
      <p:sp>
        <p:nvSpPr>
          <p:cNvPr id="3" name="Foliennummernplatzhalter 2"/>
          <p:cNvSpPr>
            <a:spLocks noGrp="1"/>
          </p:cNvSpPr>
          <p:nvPr>
            <p:ph type="sldNum" sz="quarter" idx="4"/>
          </p:nvPr>
        </p:nvSpPr>
        <p:spPr>
          <a:xfrm>
            <a:off x="6975475" y="6480175"/>
            <a:ext cx="2133600" cy="365125"/>
          </a:xfrm>
          <a:prstGeom prst="rect">
            <a:avLst/>
          </a:prstGeom>
        </p:spPr>
        <p:txBody>
          <a:bodyPr vert="horz" lIns="91440" tIns="45720" rIns="91440" bIns="45720" rtlCol="0" anchor="ctr"/>
          <a:lstStyle>
            <a:lvl1pPr algn="r">
              <a:defRPr sz="1000" smtClean="0">
                <a:solidFill>
                  <a:schemeClr val="bg1">
                    <a:lumMod val="65000"/>
                  </a:schemeClr>
                </a:solidFill>
              </a:defRPr>
            </a:lvl1pPr>
          </a:lstStyle>
          <a:p>
            <a:pPr>
              <a:defRPr/>
            </a:pPr>
            <a:fld id="{4DE767A5-240F-4B92-9176-06871B1CA9BB}" type="slidenum">
              <a:rPr lang="de-DE"/>
              <a:pPr>
                <a:defRPr/>
              </a:pPr>
              <a:t>‹Nº›</a:t>
            </a:fld>
            <a:endParaRPr lang="de-DE" dirty="0"/>
          </a:p>
        </p:txBody>
      </p:sp>
      <p:sp>
        <p:nvSpPr>
          <p:cNvPr id="1034" name="Text Box 9"/>
          <p:cNvSpPr txBox="1">
            <a:spLocks noChangeArrowheads="1"/>
          </p:cNvSpPr>
          <p:nvPr/>
        </p:nvSpPr>
        <p:spPr bwMode="auto">
          <a:xfrm>
            <a:off x="1079500" y="6540500"/>
            <a:ext cx="6127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defRPr/>
            </a:pPr>
            <a:r>
              <a:rPr lang="de-DE" altLang="de-DE" sz="1000" dirty="0">
                <a:solidFill>
                  <a:schemeClr val="bg1">
                    <a:lumMod val="65000"/>
                  </a:schemeClr>
                </a:solidFill>
              </a:rPr>
              <a:t>Kürzel</a:t>
            </a:r>
          </a:p>
        </p:txBody>
      </p:sp>
      <p:pic>
        <p:nvPicPr>
          <p:cNvPr id="8" name="Picture 2" descr="C:\Users\Marie.Kuerschner\Desktop\Trikolore_Powerpoint_2014.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4911"/>
            <a:ext cx="9150154" cy="7618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fade/>
  </p:transition>
  <p:hf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400">
          <a:solidFill>
            <a:srgbClr val="000066"/>
          </a:solidFill>
          <a:latin typeface="Verdana" pitchFamily="34" charset="0"/>
        </a:defRPr>
      </a:lvl2pPr>
      <a:lvl3pPr algn="l" rtl="0" eaLnBrk="1" fontAlgn="base" hangingPunct="1">
        <a:spcBef>
          <a:spcPct val="0"/>
        </a:spcBef>
        <a:spcAft>
          <a:spcPct val="0"/>
        </a:spcAft>
        <a:defRPr sz="2400">
          <a:solidFill>
            <a:srgbClr val="000066"/>
          </a:solidFill>
          <a:latin typeface="Verdana" pitchFamily="34" charset="0"/>
        </a:defRPr>
      </a:lvl3pPr>
      <a:lvl4pPr algn="l" rtl="0" eaLnBrk="1" fontAlgn="base" hangingPunct="1">
        <a:spcBef>
          <a:spcPct val="0"/>
        </a:spcBef>
        <a:spcAft>
          <a:spcPct val="0"/>
        </a:spcAft>
        <a:defRPr sz="2400">
          <a:solidFill>
            <a:srgbClr val="000066"/>
          </a:solidFill>
          <a:latin typeface="Verdana" pitchFamily="34" charset="0"/>
        </a:defRPr>
      </a:lvl4pPr>
      <a:lvl5pPr algn="l" rtl="0" eaLnBrk="1" fontAlgn="base" hangingPunct="1">
        <a:spcBef>
          <a:spcPct val="0"/>
        </a:spcBef>
        <a:spcAft>
          <a:spcPct val="0"/>
        </a:spcAft>
        <a:defRPr sz="2400">
          <a:solidFill>
            <a:srgbClr val="000066"/>
          </a:solidFill>
          <a:latin typeface="Verdana" pitchFamily="34" charset="0"/>
        </a:defRPr>
      </a:lvl5pPr>
      <a:lvl6pPr marL="457200" algn="l" rtl="0" eaLnBrk="1" fontAlgn="base" hangingPunct="1">
        <a:spcBef>
          <a:spcPct val="0"/>
        </a:spcBef>
        <a:spcAft>
          <a:spcPct val="0"/>
        </a:spcAft>
        <a:defRPr sz="2400">
          <a:solidFill>
            <a:srgbClr val="000066"/>
          </a:solidFill>
          <a:latin typeface="Verdana" pitchFamily="34" charset="0"/>
        </a:defRPr>
      </a:lvl6pPr>
      <a:lvl7pPr marL="914400" algn="l" rtl="0" eaLnBrk="1" fontAlgn="base" hangingPunct="1">
        <a:spcBef>
          <a:spcPct val="0"/>
        </a:spcBef>
        <a:spcAft>
          <a:spcPct val="0"/>
        </a:spcAft>
        <a:defRPr sz="2400">
          <a:solidFill>
            <a:srgbClr val="000066"/>
          </a:solidFill>
          <a:latin typeface="Verdana" pitchFamily="34" charset="0"/>
        </a:defRPr>
      </a:lvl7pPr>
      <a:lvl8pPr marL="1371600" algn="l" rtl="0" eaLnBrk="1" fontAlgn="base" hangingPunct="1">
        <a:spcBef>
          <a:spcPct val="0"/>
        </a:spcBef>
        <a:spcAft>
          <a:spcPct val="0"/>
        </a:spcAft>
        <a:defRPr sz="2400">
          <a:solidFill>
            <a:srgbClr val="000066"/>
          </a:solidFill>
          <a:latin typeface="Verdana" pitchFamily="34" charset="0"/>
        </a:defRPr>
      </a:lvl8pPr>
      <a:lvl9pPr marL="1828800" algn="l" rtl="0" eaLnBrk="1" fontAlgn="base" hangingPunct="1">
        <a:spcBef>
          <a:spcPct val="0"/>
        </a:spcBef>
        <a:spcAft>
          <a:spcPct val="0"/>
        </a:spcAft>
        <a:defRPr sz="2400">
          <a:solidFill>
            <a:srgbClr val="00006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000066"/>
          </a:solidFill>
          <a:latin typeface="+mn-lt"/>
        </a:defRPr>
      </a:lvl3pPr>
      <a:lvl4pPr marL="1600200" indent="-228600" algn="l" rtl="0" eaLnBrk="1" fontAlgn="base" hangingPunct="1">
        <a:spcBef>
          <a:spcPct val="20000"/>
        </a:spcBef>
        <a:spcAft>
          <a:spcPct val="0"/>
        </a:spcAft>
        <a:buFont typeface="Wingdings" pitchFamily="2" charset="2"/>
        <a:buChar char="§"/>
        <a:defRPr sz="2400">
          <a:solidFill>
            <a:srgbClr val="000066"/>
          </a:solidFill>
          <a:latin typeface="+mn-lt"/>
        </a:defRPr>
      </a:lvl4pPr>
      <a:lvl5pPr marL="2057400" indent="-228600" algn="l" rtl="0" eaLnBrk="1" fontAlgn="base" hangingPunct="1">
        <a:spcBef>
          <a:spcPct val="20000"/>
        </a:spcBef>
        <a:spcAft>
          <a:spcPct val="0"/>
        </a:spcAft>
        <a:buFont typeface="Wingdings" pitchFamily="2" charset="2"/>
        <a:buChar char="§"/>
        <a:defRPr sz="2400">
          <a:solidFill>
            <a:srgbClr val="000066"/>
          </a:solidFill>
          <a:latin typeface="+mn-lt"/>
        </a:defRPr>
      </a:lvl5pPr>
      <a:lvl6pPr marL="2514600" indent="-228600" algn="l" rtl="0" eaLnBrk="1" fontAlgn="base" hangingPunct="1">
        <a:spcBef>
          <a:spcPct val="20000"/>
        </a:spcBef>
        <a:spcAft>
          <a:spcPct val="0"/>
        </a:spcAft>
        <a:buFont typeface="Wingdings" pitchFamily="2" charset="2"/>
        <a:buChar char="§"/>
        <a:defRPr sz="2400">
          <a:solidFill>
            <a:srgbClr val="000066"/>
          </a:solidFill>
          <a:latin typeface="+mn-lt"/>
        </a:defRPr>
      </a:lvl6pPr>
      <a:lvl7pPr marL="2971800" indent="-228600" algn="l" rtl="0" eaLnBrk="1" fontAlgn="base" hangingPunct="1">
        <a:spcBef>
          <a:spcPct val="20000"/>
        </a:spcBef>
        <a:spcAft>
          <a:spcPct val="0"/>
        </a:spcAft>
        <a:buFont typeface="Wingdings" pitchFamily="2" charset="2"/>
        <a:buChar char="§"/>
        <a:defRPr sz="2400">
          <a:solidFill>
            <a:srgbClr val="000066"/>
          </a:solidFill>
          <a:latin typeface="+mn-lt"/>
        </a:defRPr>
      </a:lvl7pPr>
      <a:lvl8pPr marL="3429000" indent="-228600" algn="l" rtl="0" eaLnBrk="1" fontAlgn="base" hangingPunct="1">
        <a:spcBef>
          <a:spcPct val="20000"/>
        </a:spcBef>
        <a:spcAft>
          <a:spcPct val="0"/>
        </a:spcAft>
        <a:buFont typeface="Wingdings" pitchFamily="2" charset="2"/>
        <a:buChar char="§"/>
        <a:defRPr sz="2400">
          <a:solidFill>
            <a:srgbClr val="000066"/>
          </a:solidFill>
          <a:latin typeface="+mn-lt"/>
        </a:defRPr>
      </a:lvl8pPr>
      <a:lvl9pPr marL="3886200" indent="-228600" algn="l" rtl="0" eaLnBrk="1" fontAlgn="base" hangingPunct="1">
        <a:spcBef>
          <a:spcPct val="20000"/>
        </a:spcBef>
        <a:spcAft>
          <a:spcPct val="0"/>
        </a:spcAft>
        <a:buFont typeface="Wingdings" pitchFamily="2" charset="2"/>
        <a:buChar char="§"/>
        <a:defRPr sz="24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tiff"/><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hieme.com/" TargetMode="External"/><Relationship Id="rId2" Type="http://schemas.openxmlformats.org/officeDocument/2006/relationships/hyperlink" Target="mailto:Gabriel.delPuerto@thieme.com" TargetMode="Externa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94760274-2545-4B48-8475-5D8C600FA66F}" type="datetime1">
              <a:rPr lang="de-DE" smtClean="0"/>
              <a:pPr>
                <a:defRPr/>
              </a:pPr>
              <a:t>24.11.2020</a:t>
            </a:fld>
            <a:endParaRPr lang="de-DE" dirty="0"/>
          </a:p>
        </p:txBody>
      </p:sp>
      <p:sp>
        <p:nvSpPr>
          <p:cNvPr id="5" name="Foliennummernplatzhalter 4"/>
          <p:cNvSpPr>
            <a:spLocks noGrp="1"/>
          </p:cNvSpPr>
          <p:nvPr>
            <p:ph type="sldNum" sz="quarter" idx="11"/>
          </p:nvPr>
        </p:nvSpPr>
        <p:spPr/>
        <p:txBody>
          <a:bodyPr/>
          <a:lstStyle/>
          <a:p>
            <a:pPr>
              <a:defRPr/>
            </a:pPr>
            <a:fld id="{7C6BE455-1D5A-4719-94D6-B5270CAB3B5A}" type="slidenum">
              <a:rPr lang="de-DE" smtClean="0"/>
              <a:pPr>
                <a:defRPr/>
              </a:pPr>
              <a:t>1</a:t>
            </a:fld>
            <a:endParaRPr lang="de-DE" dirty="0"/>
          </a:p>
        </p:txBody>
      </p:sp>
      <p:grpSp>
        <p:nvGrpSpPr>
          <p:cNvPr id="6" name="Gruppieren 5"/>
          <p:cNvGrpSpPr/>
          <p:nvPr/>
        </p:nvGrpSpPr>
        <p:grpSpPr>
          <a:xfrm>
            <a:off x="0" y="764704"/>
            <a:ext cx="9144000" cy="6096172"/>
            <a:chOff x="0" y="691534"/>
            <a:chExt cx="9144000" cy="6169342"/>
          </a:xfrm>
        </p:grpSpPr>
        <p:pic>
          <p:nvPicPr>
            <p:cNvPr id="7" name="Picture 3" descr="S:\_Konzeption\Corporate Design\Thieme_Startbild\Thieme_Startbild_1900x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718"/>
              <a:ext cx="9144000" cy="5775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S:\_Konzeption\Corporate Design\Thieme_Startbild\Thieme_Startbild_1900x1200.png"/>
            <p:cNvPicPr>
              <a:picLocks noChangeAspect="1" noChangeArrowheads="1"/>
            </p:cNvPicPr>
            <p:nvPr/>
          </p:nvPicPr>
          <p:blipFill rotWithShape="1">
            <a:blip r:embed="rId2">
              <a:extLst>
                <a:ext uri="{28A0092B-C50C-407E-A947-70E740481C1C}">
                  <a14:useLocalDpi xmlns:a14="http://schemas.microsoft.com/office/drawing/2010/main" val="0"/>
                </a:ext>
              </a:extLst>
            </a:blip>
            <a:srcRect t="85693"/>
            <a:stretch/>
          </p:blipFill>
          <p:spPr bwMode="auto">
            <a:xfrm>
              <a:off x="0" y="691534"/>
              <a:ext cx="9144000" cy="82623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feld 8"/>
          <p:cNvSpPr txBox="1"/>
          <p:nvPr/>
        </p:nvSpPr>
        <p:spPr>
          <a:xfrm>
            <a:off x="707318" y="1020452"/>
            <a:ext cx="8301744" cy="5724644"/>
          </a:xfrm>
          <a:prstGeom prst="rect">
            <a:avLst/>
          </a:prstGeom>
          <a:noFill/>
        </p:spPr>
        <p:txBody>
          <a:bodyPr wrap="square" rtlCol="0">
            <a:spAutoFit/>
          </a:bodyPr>
          <a:lstStyle>
            <a:defPPr>
              <a:defRPr lang="de-DE"/>
            </a:defPPr>
            <a:lvl1pPr>
              <a:defRPr sz="3000">
                <a:solidFill>
                  <a:schemeClr val="bg1"/>
                </a:solidFill>
                <a:latin typeface="Thieme Argo 2011 Light" pitchFamily="2" charset="0"/>
              </a:defRPr>
            </a:lvl1pPr>
          </a:lstStyle>
          <a:p>
            <a:r>
              <a:rPr lang="en-US" dirty="0" err="1"/>
              <a:t>Thieme</a:t>
            </a:r>
            <a:endParaRPr lang="en-US" dirty="0"/>
          </a:p>
          <a:p>
            <a:endParaRPr lang="de-DE" dirty="0"/>
          </a:p>
          <a:p>
            <a:endParaRPr lang="de-DE" dirty="0"/>
          </a:p>
          <a:p>
            <a:endParaRPr lang="de-DE" dirty="0"/>
          </a:p>
          <a:p>
            <a:endParaRPr lang="de-DE" dirty="0"/>
          </a:p>
          <a:p>
            <a:endParaRPr lang="de-DE" dirty="0"/>
          </a:p>
          <a:p>
            <a:endParaRPr lang="de-DE" dirty="0"/>
          </a:p>
          <a:p>
            <a:endParaRPr lang="de-DE" sz="2400" dirty="0"/>
          </a:p>
          <a:p>
            <a:endParaRPr lang="de-DE" sz="2400" dirty="0"/>
          </a:p>
          <a:p>
            <a:endParaRPr lang="de-DE" sz="2400" dirty="0"/>
          </a:p>
          <a:p>
            <a:r>
              <a:rPr lang="de-DE" sz="2400" dirty="0"/>
              <a:t>					        </a:t>
            </a:r>
          </a:p>
          <a:p>
            <a:r>
              <a:rPr lang="de-DE" sz="2400" dirty="0"/>
              <a:t>					  VI </a:t>
            </a:r>
            <a:r>
              <a:rPr lang="de-DE" sz="2400" dirty="0" err="1"/>
              <a:t>congreso</a:t>
            </a:r>
            <a:r>
              <a:rPr lang="de-DE" sz="2400" dirty="0"/>
              <a:t> e-Biblioteca</a:t>
            </a:r>
          </a:p>
          <a:p>
            <a:r>
              <a:rPr lang="de-DE" sz="1200" dirty="0"/>
              <a:t>Gabriel del Puerto</a:t>
            </a:r>
          </a:p>
          <a:p>
            <a:r>
              <a:rPr lang="de-DE" sz="1200" dirty="0"/>
              <a:t>Regional Manager</a:t>
            </a:r>
          </a:p>
          <a:p>
            <a:r>
              <a:rPr lang="de-DE" sz="1200" dirty="0" err="1"/>
              <a:t>LatAm</a:t>
            </a:r>
            <a:r>
              <a:rPr lang="de-DE" sz="1200" dirty="0"/>
              <a:t> &amp; The Caribbean</a:t>
            </a:r>
          </a:p>
        </p:txBody>
      </p:sp>
    </p:spTree>
    <p:extLst>
      <p:ext uri="{BB962C8B-B14F-4D97-AF65-F5344CB8AC3E}">
        <p14:creationId xmlns:p14="http://schemas.microsoft.com/office/powerpoint/2010/main" val="38284789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B7AD3-143A-44D3-B4C8-BB1945E966E5}"/>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EE33B0A4-3169-4E92-BE15-A3A776B49D8F}"/>
              </a:ext>
            </a:extLst>
          </p:cNvPr>
          <p:cNvSpPr>
            <a:spLocks noGrp="1"/>
          </p:cNvSpPr>
          <p:nvPr>
            <p:ph type="sldNum" sz="quarter" idx="11"/>
          </p:nvPr>
        </p:nvSpPr>
        <p:spPr/>
        <p:txBody>
          <a:bodyPr/>
          <a:lstStyle/>
          <a:p>
            <a:pPr>
              <a:defRPr/>
            </a:pPr>
            <a:fld id="{CC6248E0-3606-4830-ADCF-EF2AC04F4327}" type="slidenum">
              <a:rPr lang="de-DE" smtClean="0"/>
              <a:pPr>
                <a:defRPr/>
              </a:pPr>
              <a:t>10</a:t>
            </a:fld>
            <a:endParaRPr lang="de-DE" dirty="0"/>
          </a:p>
        </p:txBody>
      </p:sp>
      <p:sp>
        <p:nvSpPr>
          <p:cNvPr id="4" name="Rectangle 3">
            <a:extLst>
              <a:ext uri="{FF2B5EF4-FFF2-40B4-BE49-F238E27FC236}">
                <a16:creationId xmlns:a16="http://schemas.microsoft.com/office/drawing/2014/main" id="{DD1D4F50-6EC8-4F8F-ACF3-3577B5FC753A}"/>
              </a:ext>
            </a:extLst>
          </p:cNvPr>
          <p:cNvSpPr/>
          <p:nvPr/>
        </p:nvSpPr>
        <p:spPr>
          <a:xfrm>
            <a:off x="1201738" y="2060848"/>
            <a:ext cx="7452319" cy="4401205"/>
          </a:xfrm>
          <a:prstGeom prst="rect">
            <a:avLst/>
          </a:prstGeom>
        </p:spPr>
        <p:txBody>
          <a:bodyPr wrap="square">
            <a:spAutoFit/>
          </a:bodyPr>
          <a:lstStyle/>
          <a:p>
            <a:r>
              <a:rPr lang="es-PY" sz="4000" i="1" dirty="0">
                <a:solidFill>
                  <a:srgbClr val="013476"/>
                </a:solidFill>
                <a:latin typeface="Thieme Gulliver 2011"/>
              </a:rPr>
              <a:t>100% remotos de la noche a la mañana?</a:t>
            </a:r>
          </a:p>
          <a:p>
            <a:endParaRPr lang="es-PY" sz="4000" i="1" dirty="0">
              <a:solidFill>
                <a:srgbClr val="013476"/>
              </a:solidFill>
              <a:latin typeface="Thieme Gulliver 2011"/>
            </a:endParaRPr>
          </a:p>
          <a:p>
            <a:r>
              <a:rPr lang="es-PY" sz="4000" i="1" dirty="0">
                <a:solidFill>
                  <a:srgbClr val="013476"/>
                </a:solidFill>
                <a:latin typeface="Thieme Gulliver 2011"/>
              </a:rPr>
              <a:t>...hay un usuario en especial que nos puede dar una mano con su testimonio de vida académica/clínica!</a:t>
            </a:r>
          </a:p>
        </p:txBody>
      </p:sp>
    </p:spTree>
    <p:extLst>
      <p:ext uri="{BB962C8B-B14F-4D97-AF65-F5344CB8AC3E}">
        <p14:creationId xmlns:p14="http://schemas.microsoft.com/office/powerpoint/2010/main" val="33204542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26E2FB2D-7395-4743-97C6-80DF5C106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636912"/>
            <a:ext cx="6408458" cy="3417844"/>
          </a:xfrm>
          <a:prstGeom prst="rect">
            <a:avLst/>
          </a:prstGeom>
        </p:spPr>
      </p:pic>
      <p:sp>
        <p:nvSpPr>
          <p:cNvPr id="4" name="Textfeld 10">
            <a:extLst>
              <a:ext uri="{FF2B5EF4-FFF2-40B4-BE49-F238E27FC236}">
                <a16:creationId xmlns:a16="http://schemas.microsoft.com/office/drawing/2014/main" id="{90A8DD7A-1FF3-4ECF-80BE-5F01B857790F}"/>
              </a:ext>
            </a:extLst>
          </p:cNvPr>
          <p:cNvSpPr txBox="1"/>
          <p:nvPr/>
        </p:nvSpPr>
        <p:spPr>
          <a:xfrm>
            <a:off x="827584" y="476672"/>
            <a:ext cx="8784976" cy="1868955"/>
          </a:xfrm>
          <a:prstGeom prst="rect">
            <a:avLst/>
          </a:prstGeom>
          <a:noFill/>
        </p:spPr>
        <p:txBody>
          <a:bodyPr wrap="square" lIns="108000" tIns="72000" rIns="108000" bIns="72000" rtlCol="0" anchor="ctr" anchorCtr="0">
            <a:spAutoFit/>
          </a:bodyPr>
          <a:lstStyle/>
          <a:p>
            <a:pPr algn="l" rtl="0"/>
            <a:endParaRPr lang="es-PY" sz="2800" i="1" dirty="0">
              <a:solidFill>
                <a:srgbClr val="013476"/>
              </a:solidFill>
              <a:latin typeface="Thieme Gulliver 2011"/>
            </a:endParaRPr>
          </a:p>
          <a:p>
            <a:pPr algn="l" rtl="0"/>
            <a:r>
              <a:rPr lang="es-PY" sz="2800" i="1" dirty="0">
                <a:solidFill>
                  <a:srgbClr val="013476"/>
                </a:solidFill>
                <a:latin typeface="Thieme Gulliver 2011"/>
              </a:rPr>
              <a:t>…que tan conectados estamos con nuestros Residentes, sus limitaciones, y sus demandas de información específicas</a:t>
            </a:r>
            <a:r>
              <a:rPr lang="en-US" sz="2800" i="1" dirty="0">
                <a:solidFill>
                  <a:srgbClr val="013476"/>
                </a:solidFill>
                <a:latin typeface="Thieme Gulliver 2011"/>
              </a:rPr>
              <a:t>?</a:t>
            </a:r>
            <a:endParaRPr lang="en" sz="2800" b="0" i="1" u="none" baseline="0" dirty="0">
              <a:solidFill>
                <a:srgbClr val="013476"/>
              </a:solidFill>
              <a:latin typeface="Thieme Gulliver 2011"/>
            </a:endParaRPr>
          </a:p>
        </p:txBody>
      </p:sp>
    </p:spTree>
    <p:extLst>
      <p:ext uri="{BB962C8B-B14F-4D97-AF65-F5344CB8AC3E}">
        <p14:creationId xmlns:p14="http://schemas.microsoft.com/office/powerpoint/2010/main" val="53835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descr="S:\_Verlagsgruppe\Verlagsbereiche\Institutional Sales\Folder\Folder_A5_6s_quer_QSG-TEBL\2_Material\Screenshots\Titel_Volltext_Vorschau.jpg">
            <a:extLst>
              <a:ext uri="{FF2B5EF4-FFF2-40B4-BE49-F238E27FC236}">
                <a16:creationId xmlns:a16="http://schemas.microsoft.com/office/drawing/2014/main" id="{87CB6405-80F4-4069-BB7C-8ECF44B9BA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4358663" y="3253973"/>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Grafik 305">
            <a:extLst>
              <a:ext uri="{FF2B5EF4-FFF2-40B4-BE49-F238E27FC236}">
                <a16:creationId xmlns:a16="http://schemas.microsoft.com/office/drawing/2014/main" id="{FCCFE47B-3316-4E86-83DF-26630A903F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4151844" y="3513062"/>
            <a:ext cx="1284252" cy="780034"/>
          </a:xfrm>
          <a:prstGeom prst="rect">
            <a:avLst/>
          </a:prstGeom>
        </p:spPr>
      </p:pic>
      <p:cxnSp>
        <p:nvCxnSpPr>
          <p:cNvPr id="3" name="Straight Arrow Connector 2">
            <a:extLst>
              <a:ext uri="{FF2B5EF4-FFF2-40B4-BE49-F238E27FC236}">
                <a16:creationId xmlns:a16="http://schemas.microsoft.com/office/drawing/2014/main" id="{92823282-9107-41FB-B437-4D1C935CFDC3}"/>
              </a:ext>
            </a:extLst>
          </p:cNvPr>
          <p:cNvCxnSpPr>
            <a:cxnSpLocks/>
          </p:cNvCxnSpPr>
          <p:nvPr/>
        </p:nvCxnSpPr>
        <p:spPr>
          <a:xfrm>
            <a:off x="2915491" y="3834138"/>
            <a:ext cx="3816423"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flat hospital building illustration&quot; | Vetor Premium">
            <a:extLst>
              <a:ext uri="{FF2B5EF4-FFF2-40B4-BE49-F238E27FC236}">
                <a16:creationId xmlns:a16="http://schemas.microsoft.com/office/drawing/2014/main" id="{D38E809A-F81C-438A-B7C5-56C8047D5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9087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t hospital building illustration&quot; | Vetor Premium">
            <a:extLst>
              <a:ext uri="{FF2B5EF4-FFF2-40B4-BE49-F238E27FC236}">
                <a16:creationId xmlns:a16="http://schemas.microsoft.com/office/drawing/2014/main" id="{DB4798F2-6296-4399-BE26-8FBF922A8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273459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t hospital building illustration&quot; | Vetor Premium">
            <a:extLst>
              <a:ext uri="{FF2B5EF4-FFF2-40B4-BE49-F238E27FC236}">
                <a16:creationId xmlns:a16="http://schemas.microsoft.com/office/drawing/2014/main" id="{BC600EF4-3996-447B-B363-1183F0E5F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8" y="4657151"/>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569BD75-E6A7-4521-9C30-5B52AFD79EEB}"/>
              </a:ext>
            </a:extLst>
          </p:cNvPr>
          <p:cNvCxnSpPr>
            <a:cxnSpLocks/>
          </p:cNvCxnSpPr>
          <p:nvPr/>
        </p:nvCxnSpPr>
        <p:spPr>
          <a:xfrm flipV="1">
            <a:off x="2771800" y="2132856"/>
            <a:ext cx="3960438" cy="13032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4" descr="S:\_intern\Kollegen\Zimmermann\_mlk\Theaterhaus_2016\Prospekt_TEBL_S&amp;L_2014.tif">
            <a:extLst>
              <a:ext uri="{FF2B5EF4-FFF2-40B4-BE49-F238E27FC236}">
                <a16:creationId xmlns:a16="http://schemas.microsoft.com/office/drawing/2014/main" id="{84510559-0B24-4212-870A-10692022ED1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508" r="12487" b="14401"/>
          <a:stretch/>
        </p:blipFill>
        <p:spPr bwMode="auto">
          <a:xfrm>
            <a:off x="143803" y="2320586"/>
            <a:ext cx="823878" cy="53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S:\_Verlagsgruppe\Verlagsbereiche\Institutional Sales\Folder\Folder_A5_6s_quer_QSG-TEBL\2_Material\Screenshots\Titel_Volltext_Vorschau.jpg">
            <a:extLst>
              <a:ext uri="{FF2B5EF4-FFF2-40B4-BE49-F238E27FC236}">
                <a16:creationId xmlns:a16="http://schemas.microsoft.com/office/drawing/2014/main" id="{A9B3E6EA-0E12-49E5-B9AC-F1B866930D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179512" y="864128"/>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Grafik 305">
            <a:extLst>
              <a:ext uri="{FF2B5EF4-FFF2-40B4-BE49-F238E27FC236}">
                <a16:creationId xmlns:a16="http://schemas.microsoft.com/office/drawing/2014/main" id="{2C33C97F-4B39-4FC7-AF8B-EAF2F96B2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111469" y="1218191"/>
            <a:ext cx="1284252" cy="780034"/>
          </a:xfrm>
          <a:prstGeom prst="rect">
            <a:avLst/>
          </a:prstGeom>
        </p:spPr>
      </p:pic>
      <p:pic>
        <p:nvPicPr>
          <p:cNvPr id="17" name="Picture 4" descr="S:\_intern\Kollegen\Zimmermann\_mlk\Theaterhaus_2016\Prospekt_TEBL_S&amp;L_2014.tif">
            <a:extLst>
              <a:ext uri="{FF2B5EF4-FFF2-40B4-BE49-F238E27FC236}">
                <a16:creationId xmlns:a16="http://schemas.microsoft.com/office/drawing/2014/main" id="{7AF97C14-FDBE-40AC-AEC5-A0D887FF8A8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508" r="12487" b="14401"/>
          <a:stretch/>
        </p:blipFill>
        <p:spPr bwMode="auto">
          <a:xfrm>
            <a:off x="1508216" y="2006414"/>
            <a:ext cx="823878" cy="5338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S:\_Verlagsgruppe\Verlagsbereiche\Institutional Sales\Folder\Folder_A5_6s_quer_QSG-TEBL\2_Material\Screenshots\Titel_Volltext_Vorschau.jpg">
            <a:extLst>
              <a:ext uri="{FF2B5EF4-FFF2-40B4-BE49-F238E27FC236}">
                <a16:creationId xmlns:a16="http://schemas.microsoft.com/office/drawing/2014/main" id="{C0D70CBE-A4DA-496D-B621-A5EEF2C9D3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1164626" y="906078"/>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Grafik 305">
            <a:extLst>
              <a:ext uri="{FF2B5EF4-FFF2-40B4-BE49-F238E27FC236}">
                <a16:creationId xmlns:a16="http://schemas.microsoft.com/office/drawing/2014/main" id="{079EF40A-0F99-4DFB-A21B-155B87E08B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971600" y="1326558"/>
            <a:ext cx="1284252" cy="780034"/>
          </a:xfrm>
          <a:prstGeom prst="rect">
            <a:avLst/>
          </a:prstGeom>
        </p:spPr>
      </p:pic>
      <p:pic>
        <p:nvPicPr>
          <p:cNvPr id="20" name="Picture 4" descr="S:\_intern\Kollegen\Zimmermann\_mlk\Theaterhaus_2016\Prospekt_TEBL_S&amp;L_2014.tif">
            <a:extLst>
              <a:ext uri="{FF2B5EF4-FFF2-40B4-BE49-F238E27FC236}">
                <a16:creationId xmlns:a16="http://schemas.microsoft.com/office/drawing/2014/main" id="{4245F143-21D2-4659-8760-4BDC54B7CC3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508" r="12487" b="14401"/>
          <a:stretch/>
        </p:blipFill>
        <p:spPr bwMode="auto">
          <a:xfrm>
            <a:off x="640103" y="2823167"/>
            <a:ext cx="823878" cy="5338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S:\_Verlagsgruppe\Verlagsbereiche\Institutional Sales\Folder\Folder_A5_6s_quer_QSG-TEBL\2_Material\Screenshots\Titel_Volltext_Vorschau.jpg">
            <a:extLst>
              <a:ext uri="{FF2B5EF4-FFF2-40B4-BE49-F238E27FC236}">
                <a16:creationId xmlns:a16="http://schemas.microsoft.com/office/drawing/2014/main" id="{816E55E6-6E8C-4575-B539-D215009B34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525379" y="1956778"/>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PPP Institution Building | PPIAF">
            <a:extLst>
              <a:ext uri="{FF2B5EF4-FFF2-40B4-BE49-F238E27FC236}">
                <a16:creationId xmlns:a16="http://schemas.microsoft.com/office/drawing/2014/main" id="{AE405DC3-BB60-4D4E-AF0D-3DCAB98D70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832" y="27644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6D4C456-A077-49C5-AE68-E120B3916CDD}"/>
              </a:ext>
            </a:extLst>
          </p:cNvPr>
          <p:cNvSpPr/>
          <p:nvPr/>
        </p:nvSpPr>
        <p:spPr>
          <a:xfrm>
            <a:off x="1116322" y="3217847"/>
            <a:ext cx="1296144" cy="307777"/>
          </a:xfrm>
          <a:prstGeom prst="rect">
            <a:avLst/>
          </a:prstGeom>
        </p:spPr>
        <p:txBody>
          <a:bodyPr wrap="square">
            <a:spAutoFit/>
          </a:bodyPr>
          <a:lstStyle/>
          <a:p>
            <a:r>
              <a:rPr lang="es-ES" sz="1400" dirty="0">
                <a:solidFill>
                  <a:schemeClr val="bg1"/>
                </a:solidFill>
              </a:rPr>
              <a:t>Universidad</a:t>
            </a:r>
            <a:endParaRPr lang="en-US" sz="1400" dirty="0">
              <a:solidFill>
                <a:schemeClr val="bg1"/>
              </a:solidFill>
            </a:endParaRPr>
          </a:p>
        </p:txBody>
      </p:sp>
      <p:pic>
        <p:nvPicPr>
          <p:cNvPr id="23" name="Picture 3" descr="S:\_Verlagsgruppe\Verlagsbereiche\Institutional Sales\Folder\Folder_A5_6s_quer_QSG-TEBL\2_Material\Screenshots\Titel_Volltext_Vorschau.jpg">
            <a:extLst>
              <a:ext uri="{FF2B5EF4-FFF2-40B4-BE49-F238E27FC236}">
                <a16:creationId xmlns:a16="http://schemas.microsoft.com/office/drawing/2014/main" id="{03B8C797-7482-4F3A-AFA3-66C7B09923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144706" y="4638096"/>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Grafik 305">
            <a:extLst>
              <a:ext uri="{FF2B5EF4-FFF2-40B4-BE49-F238E27FC236}">
                <a16:creationId xmlns:a16="http://schemas.microsoft.com/office/drawing/2014/main" id="{BB3F8D56-F614-4233-827D-53C41CAABB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31321" y="3590422"/>
            <a:ext cx="1284252" cy="780034"/>
          </a:xfrm>
          <a:prstGeom prst="rect">
            <a:avLst/>
          </a:prstGeom>
        </p:spPr>
      </p:pic>
      <p:pic>
        <p:nvPicPr>
          <p:cNvPr id="25" name="Picture 3" descr="S:\_Verlagsgruppe\Verlagsbereiche\Institutional Sales\Folder\Folder_A5_6s_quer_QSG-TEBL\2_Material\Screenshots\Titel_Volltext_Vorschau.jpg">
            <a:extLst>
              <a:ext uri="{FF2B5EF4-FFF2-40B4-BE49-F238E27FC236}">
                <a16:creationId xmlns:a16="http://schemas.microsoft.com/office/drawing/2014/main" id="{8EACD097-C6C9-4A91-B47E-A313406D7B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1086187" y="4751746"/>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Grafik 305">
            <a:extLst>
              <a:ext uri="{FF2B5EF4-FFF2-40B4-BE49-F238E27FC236}">
                <a16:creationId xmlns:a16="http://schemas.microsoft.com/office/drawing/2014/main" id="{CAED8B69-002D-484A-B1C4-C87E3633B7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1390146" y="4665190"/>
            <a:ext cx="1284252" cy="780034"/>
          </a:xfrm>
          <a:prstGeom prst="rect">
            <a:avLst/>
          </a:prstGeom>
        </p:spPr>
      </p:pic>
      <p:pic>
        <p:nvPicPr>
          <p:cNvPr id="27" name="Picture 4" descr="S:\_intern\Kollegen\Zimmermann\_mlk\Theaterhaus_2016\Prospekt_TEBL_S&amp;L_2014.tif">
            <a:extLst>
              <a:ext uri="{FF2B5EF4-FFF2-40B4-BE49-F238E27FC236}">
                <a16:creationId xmlns:a16="http://schemas.microsoft.com/office/drawing/2014/main" id="{36B38DE3-3792-40A0-B3F0-B79695193F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508" r="12487" b="14401"/>
          <a:stretch/>
        </p:blipFill>
        <p:spPr bwMode="auto">
          <a:xfrm>
            <a:off x="98197" y="2957082"/>
            <a:ext cx="823878" cy="5338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S:\_Verlagsgruppe\Verlagsbereiche\Institutional Sales\Folder\Folder_A5_6s_quer_QSG-TEBL\2_Material\Screenshots\Titel_Volltext_Vorschau.jpg">
            <a:extLst>
              <a:ext uri="{FF2B5EF4-FFF2-40B4-BE49-F238E27FC236}">
                <a16:creationId xmlns:a16="http://schemas.microsoft.com/office/drawing/2014/main" id="{7EC13638-B645-431A-A4E6-77F1A381B8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251520" y="5585591"/>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Grafik 305">
            <a:extLst>
              <a:ext uri="{FF2B5EF4-FFF2-40B4-BE49-F238E27FC236}">
                <a16:creationId xmlns:a16="http://schemas.microsoft.com/office/drawing/2014/main" id="{4A13ED82-6DF7-42C5-8B19-FDA89D2DA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55945" y="6075268"/>
            <a:ext cx="1284252" cy="780034"/>
          </a:xfrm>
          <a:prstGeom prst="rect">
            <a:avLst/>
          </a:prstGeom>
        </p:spPr>
      </p:pic>
      <p:pic>
        <p:nvPicPr>
          <p:cNvPr id="30" name="Picture 3" descr="S:\_Verlagsgruppe\Verlagsbereiche\Institutional Sales\Folder\Folder_A5_6s_quer_QSG-TEBL\2_Material\Screenshots\Titel_Volltext_Vorschau.jpg">
            <a:extLst>
              <a:ext uri="{FF2B5EF4-FFF2-40B4-BE49-F238E27FC236}">
                <a16:creationId xmlns:a16="http://schemas.microsoft.com/office/drawing/2014/main" id="{DBB26381-C1F5-49BE-A722-59114B08B1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1043608" y="5585591"/>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Grafik 305">
            <a:extLst>
              <a:ext uri="{FF2B5EF4-FFF2-40B4-BE49-F238E27FC236}">
                <a16:creationId xmlns:a16="http://schemas.microsoft.com/office/drawing/2014/main" id="{7A78FDD5-1FC8-48CD-A51A-D1DCF4C69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1225242" y="6161317"/>
            <a:ext cx="1284252" cy="780034"/>
          </a:xfrm>
          <a:prstGeom prst="rect">
            <a:avLst/>
          </a:prstGeom>
        </p:spPr>
      </p:pic>
      <p:pic>
        <p:nvPicPr>
          <p:cNvPr id="32" name="Picture 4" descr="S:\_intern\Kollegen\Zimmermann\_mlk\Theaterhaus_2016\Prospekt_TEBL_S&amp;L_2014.tif">
            <a:extLst>
              <a:ext uri="{FF2B5EF4-FFF2-40B4-BE49-F238E27FC236}">
                <a16:creationId xmlns:a16="http://schemas.microsoft.com/office/drawing/2014/main" id="{02ED55DF-FBC1-4651-8763-C5E27CD12B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508" r="12487" b="14401"/>
          <a:stretch/>
        </p:blipFill>
        <p:spPr bwMode="auto">
          <a:xfrm>
            <a:off x="1718973" y="5598003"/>
            <a:ext cx="823878" cy="533825"/>
          </a:xfrm>
          <a:prstGeom prst="rect">
            <a:avLst/>
          </a:prstGeom>
          <a:noFill/>
          <a:extLst>
            <a:ext uri="{909E8E84-426E-40DD-AFC4-6F175D3DCCD1}">
              <a14:hiddenFill xmlns:a14="http://schemas.microsoft.com/office/drawing/2010/main">
                <a:solidFill>
                  <a:srgbClr val="FFFFFF"/>
                </a:solidFill>
              </a14:hiddenFill>
            </a:ext>
          </a:extLst>
        </p:spPr>
      </p:pic>
      <p:pic>
        <p:nvPicPr>
          <p:cNvPr id="33" name="Grafik 55">
            <a:extLst>
              <a:ext uri="{FF2B5EF4-FFF2-40B4-BE49-F238E27FC236}">
                <a16:creationId xmlns:a16="http://schemas.microsoft.com/office/drawing/2014/main" id="{17CD4C17-23E0-4BBF-918A-B36BB4C295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745" y="1245722"/>
            <a:ext cx="499549" cy="693659"/>
          </a:xfrm>
          <a:prstGeom prst="rect">
            <a:avLst/>
          </a:prstGeom>
        </p:spPr>
      </p:pic>
      <p:pic>
        <p:nvPicPr>
          <p:cNvPr id="34" name="Grafik 55">
            <a:extLst>
              <a:ext uri="{FF2B5EF4-FFF2-40B4-BE49-F238E27FC236}">
                <a16:creationId xmlns:a16="http://schemas.microsoft.com/office/drawing/2014/main" id="{D2E6AB2C-D331-451D-B07E-3DFCF209C6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82" y="2996389"/>
            <a:ext cx="471012" cy="654034"/>
          </a:xfrm>
          <a:prstGeom prst="rect">
            <a:avLst/>
          </a:prstGeom>
        </p:spPr>
      </p:pic>
      <p:pic>
        <p:nvPicPr>
          <p:cNvPr id="35" name="Grafik 55">
            <a:extLst>
              <a:ext uri="{FF2B5EF4-FFF2-40B4-BE49-F238E27FC236}">
                <a16:creationId xmlns:a16="http://schemas.microsoft.com/office/drawing/2014/main" id="{847A18E2-4852-4180-AADB-C7162AA4BE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4316" y="4580965"/>
            <a:ext cx="492826" cy="684324"/>
          </a:xfrm>
          <a:prstGeom prst="rect">
            <a:avLst/>
          </a:prstGeom>
        </p:spPr>
      </p:pic>
      <p:pic>
        <p:nvPicPr>
          <p:cNvPr id="36" name="Picture 3" descr="S:\_Verlagsgruppe\Verlagsbereiche\Institutional Sales\Folder\Folder_A5_6s_quer_QSG-TEBL\2_Material\Screenshots\Titel_Volltext_Vorschau.jpg">
            <a:extLst>
              <a:ext uri="{FF2B5EF4-FFF2-40B4-BE49-F238E27FC236}">
                <a16:creationId xmlns:a16="http://schemas.microsoft.com/office/drawing/2014/main" id="{E6E1B41A-2790-4C70-A3D8-C4B9F9BE44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3500084" y="1543046"/>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Grafik 305">
            <a:extLst>
              <a:ext uri="{FF2B5EF4-FFF2-40B4-BE49-F238E27FC236}">
                <a16:creationId xmlns:a16="http://schemas.microsoft.com/office/drawing/2014/main" id="{C89443FF-D2A7-42C2-9714-24EFD8463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3791804" y="1758606"/>
            <a:ext cx="1284252" cy="780034"/>
          </a:xfrm>
          <a:prstGeom prst="rect">
            <a:avLst/>
          </a:prstGeom>
        </p:spPr>
      </p:pic>
      <p:pic>
        <p:nvPicPr>
          <p:cNvPr id="40" name="Picture 3" descr="S:\_Verlagsgruppe\Verlagsbereiche\Institutional Sales\Folder\Folder_A5_6s_quer_QSG-TEBL\2_Material\Screenshots\Titel_Volltext_Vorschau.jpg">
            <a:extLst>
              <a:ext uri="{FF2B5EF4-FFF2-40B4-BE49-F238E27FC236}">
                <a16:creationId xmlns:a16="http://schemas.microsoft.com/office/drawing/2014/main" id="{77E93D0B-B628-4955-88E6-ECA5C296A8E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557"/>
          <a:stretch/>
        </p:blipFill>
        <p:spPr bwMode="auto">
          <a:xfrm>
            <a:off x="4048134" y="5099732"/>
            <a:ext cx="786711" cy="77754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Grafik 305">
            <a:extLst>
              <a:ext uri="{FF2B5EF4-FFF2-40B4-BE49-F238E27FC236}">
                <a16:creationId xmlns:a16="http://schemas.microsoft.com/office/drawing/2014/main" id="{2FB04370-9483-4738-B673-AE7D0DBC69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4007828" y="5601294"/>
            <a:ext cx="1284252" cy="780034"/>
          </a:xfrm>
          <a:prstGeom prst="rect">
            <a:avLst/>
          </a:prstGeom>
        </p:spPr>
      </p:pic>
      <p:cxnSp>
        <p:nvCxnSpPr>
          <p:cNvPr id="11" name="Straight Arrow Connector 10">
            <a:extLst>
              <a:ext uri="{FF2B5EF4-FFF2-40B4-BE49-F238E27FC236}">
                <a16:creationId xmlns:a16="http://schemas.microsoft.com/office/drawing/2014/main" id="{D1892471-2D90-46A4-943A-7B98F2F1D36B}"/>
              </a:ext>
            </a:extLst>
          </p:cNvPr>
          <p:cNvCxnSpPr>
            <a:cxnSpLocks/>
          </p:cNvCxnSpPr>
          <p:nvPr/>
        </p:nvCxnSpPr>
        <p:spPr>
          <a:xfrm>
            <a:off x="2727022" y="4221088"/>
            <a:ext cx="3789194" cy="12241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2" name="Grafik 305">
            <a:extLst>
              <a:ext uri="{FF2B5EF4-FFF2-40B4-BE49-F238E27FC236}">
                <a16:creationId xmlns:a16="http://schemas.microsoft.com/office/drawing/2014/main" id="{1AEBA944-9182-47DB-BD6D-FA92B8FCA0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82" b="14979"/>
          <a:stretch/>
        </p:blipFill>
        <p:spPr>
          <a:xfrm>
            <a:off x="335420" y="2360934"/>
            <a:ext cx="1284252" cy="780034"/>
          </a:xfrm>
          <a:prstGeom prst="rect">
            <a:avLst/>
          </a:prstGeom>
        </p:spPr>
      </p:pic>
      <p:sp>
        <p:nvSpPr>
          <p:cNvPr id="43" name="Textfeld 10">
            <a:extLst>
              <a:ext uri="{FF2B5EF4-FFF2-40B4-BE49-F238E27FC236}">
                <a16:creationId xmlns:a16="http://schemas.microsoft.com/office/drawing/2014/main" id="{7A5FDF72-E5DB-4C59-BF33-B21A2D61D48E}"/>
              </a:ext>
            </a:extLst>
          </p:cNvPr>
          <p:cNvSpPr txBox="1"/>
          <p:nvPr/>
        </p:nvSpPr>
        <p:spPr>
          <a:xfrm>
            <a:off x="640103" y="286801"/>
            <a:ext cx="8235259" cy="514738"/>
          </a:xfrm>
          <a:prstGeom prst="rect">
            <a:avLst/>
          </a:prstGeom>
          <a:noFill/>
        </p:spPr>
        <p:txBody>
          <a:bodyPr wrap="square" lIns="108000" tIns="72000" rIns="108000" bIns="72000" rtlCol="0" anchor="ctr" anchorCtr="0">
            <a:spAutoFit/>
          </a:bodyPr>
          <a:lstStyle/>
          <a:p>
            <a:pPr algn="l" rtl="0"/>
            <a:r>
              <a:rPr lang="es-PY" sz="2400" i="1" dirty="0">
                <a:solidFill>
                  <a:srgbClr val="013476"/>
                </a:solidFill>
                <a:latin typeface="Thieme Gulliver 2011"/>
              </a:rPr>
              <a:t>R1		R2		R3		R4  		 R5</a:t>
            </a:r>
            <a:endParaRPr lang="en" sz="2400" b="0" i="1" u="none" baseline="0" dirty="0">
              <a:solidFill>
                <a:srgbClr val="013476"/>
              </a:solidFill>
              <a:latin typeface="Thieme Gulliver 2011"/>
            </a:endParaRPr>
          </a:p>
        </p:txBody>
      </p:sp>
    </p:spTree>
    <p:extLst>
      <p:ext uri="{BB962C8B-B14F-4D97-AF65-F5344CB8AC3E}">
        <p14:creationId xmlns:p14="http://schemas.microsoft.com/office/powerpoint/2010/main" val="150577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6A49C-614F-4736-BC68-6887F5D79FD1}"/>
              </a:ext>
            </a:extLst>
          </p:cNvPr>
          <p:cNvPicPr>
            <a:picLocks noChangeAspect="1"/>
          </p:cNvPicPr>
          <p:nvPr/>
        </p:nvPicPr>
        <p:blipFill>
          <a:blip r:embed="rId2"/>
          <a:stretch>
            <a:fillRect/>
          </a:stretch>
        </p:blipFill>
        <p:spPr>
          <a:xfrm>
            <a:off x="0" y="0"/>
            <a:ext cx="9144000" cy="1686697"/>
          </a:xfrm>
          <a:prstGeom prst="rect">
            <a:avLst/>
          </a:prstGeom>
        </p:spPr>
      </p:pic>
      <p:pic>
        <p:nvPicPr>
          <p:cNvPr id="3" name="Picture 2">
            <a:extLst>
              <a:ext uri="{FF2B5EF4-FFF2-40B4-BE49-F238E27FC236}">
                <a16:creationId xmlns:a16="http://schemas.microsoft.com/office/drawing/2014/main" id="{D57F3702-34E7-4D50-B774-DF5E4947566C}"/>
              </a:ext>
            </a:extLst>
          </p:cNvPr>
          <p:cNvPicPr>
            <a:picLocks noChangeAspect="1"/>
          </p:cNvPicPr>
          <p:nvPr/>
        </p:nvPicPr>
        <p:blipFill>
          <a:blip r:embed="rId3"/>
          <a:stretch>
            <a:fillRect/>
          </a:stretch>
        </p:blipFill>
        <p:spPr>
          <a:xfrm>
            <a:off x="35496" y="2561724"/>
            <a:ext cx="9053858" cy="2379444"/>
          </a:xfrm>
          <a:prstGeom prst="rect">
            <a:avLst/>
          </a:prstGeom>
        </p:spPr>
      </p:pic>
      <p:sp>
        <p:nvSpPr>
          <p:cNvPr id="7" name="Rectangle 6">
            <a:extLst>
              <a:ext uri="{FF2B5EF4-FFF2-40B4-BE49-F238E27FC236}">
                <a16:creationId xmlns:a16="http://schemas.microsoft.com/office/drawing/2014/main" id="{025986C7-032E-4516-821D-BAAE599B6D3C}"/>
              </a:ext>
            </a:extLst>
          </p:cNvPr>
          <p:cNvSpPr/>
          <p:nvPr/>
        </p:nvSpPr>
        <p:spPr>
          <a:xfrm>
            <a:off x="6492814" y="3977072"/>
            <a:ext cx="3653258" cy="307777"/>
          </a:xfrm>
          <a:prstGeom prst="rect">
            <a:avLst/>
          </a:prstGeom>
        </p:spPr>
        <p:txBody>
          <a:bodyPr wrap="square">
            <a:spAutoFit/>
          </a:bodyPr>
          <a:lstStyle/>
          <a:p>
            <a:r>
              <a:rPr lang="es-PY" sz="1400" dirty="0">
                <a:solidFill>
                  <a:srgbClr val="FF0000"/>
                </a:solidFill>
              </a:rPr>
              <a:t>productos específicos 24</a:t>
            </a:r>
            <a:r>
              <a:rPr lang="en-US" sz="1400" dirty="0">
                <a:solidFill>
                  <a:srgbClr val="FF0000"/>
                </a:solidFill>
              </a:rPr>
              <a:t>/</a:t>
            </a:r>
            <a:r>
              <a:rPr lang="es-PY" sz="1400" dirty="0">
                <a:solidFill>
                  <a:srgbClr val="FF0000"/>
                </a:solidFill>
              </a:rPr>
              <a:t>7</a:t>
            </a:r>
            <a:r>
              <a:rPr lang="en-US" sz="1400" dirty="0">
                <a:solidFill>
                  <a:srgbClr val="FF0000"/>
                </a:solidFill>
              </a:rPr>
              <a:t>?</a:t>
            </a:r>
          </a:p>
        </p:txBody>
      </p:sp>
    </p:spTree>
    <p:extLst>
      <p:ext uri="{BB962C8B-B14F-4D97-AF65-F5344CB8AC3E}">
        <p14:creationId xmlns:p14="http://schemas.microsoft.com/office/powerpoint/2010/main" val="252299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0">
            <a:extLst>
              <a:ext uri="{FF2B5EF4-FFF2-40B4-BE49-F238E27FC236}">
                <a16:creationId xmlns:a16="http://schemas.microsoft.com/office/drawing/2014/main" id="{1244DC3B-5068-4960-BE20-25D9B806EC47}"/>
              </a:ext>
            </a:extLst>
          </p:cNvPr>
          <p:cNvSpPr txBox="1"/>
          <p:nvPr/>
        </p:nvSpPr>
        <p:spPr>
          <a:xfrm>
            <a:off x="467544" y="805934"/>
            <a:ext cx="8352928" cy="1130291"/>
          </a:xfrm>
          <a:prstGeom prst="rect">
            <a:avLst/>
          </a:prstGeom>
          <a:noFill/>
        </p:spPr>
        <p:txBody>
          <a:bodyPr wrap="square" lIns="108000" tIns="72000" rIns="108000" bIns="72000" rtlCol="0" anchor="ctr" anchorCtr="0">
            <a:spAutoFit/>
          </a:bodyPr>
          <a:lstStyle/>
          <a:p>
            <a:pPr algn="l" rtl="0"/>
            <a:r>
              <a:rPr lang="en-US" sz="3200" i="1" dirty="0">
                <a:solidFill>
                  <a:srgbClr val="013476"/>
                </a:solidFill>
                <a:latin typeface="Thieme Gulliver 2011"/>
              </a:rPr>
              <a:t>Canales de </a:t>
            </a:r>
            <a:r>
              <a:rPr lang="en-US" sz="3200" i="1" dirty="0" err="1">
                <a:solidFill>
                  <a:srgbClr val="013476"/>
                </a:solidFill>
                <a:latin typeface="Thieme Gulliver 2011"/>
              </a:rPr>
              <a:t>comunicaci</a:t>
            </a:r>
            <a:r>
              <a:rPr lang="es-PY" sz="3200" i="1" dirty="0" err="1">
                <a:solidFill>
                  <a:srgbClr val="013476"/>
                </a:solidFill>
                <a:latin typeface="Thieme Gulliver 2011"/>
              </a:rPr>
              <a:t>ón</a:t>
            </a:r>
            <a:r>
              <a:rPr lang="es-PY" sz="3200" i="1" dirty="0">
                <a:solidFill>
                  <a:srgbClr val="013476"/>
                </a:solidFill>
                <a:latin typeface="Thieme Gulliver 2011"/>
              </a:rPr>
              <a:t> y accesos diversos</a:t>
            </a:r>
            <a:r>
              <a:rPr lang="en-US" sz="3200" i="1" dirty="0">
                <a:solidFill>
                  <a:srgbClr val="013476"/>
                </a:solidFill>
                <a:latin typeface="Thieme Gulliver 2011"/>
              </a:rPr>
              <a:t>…</a:t>
            </a:r>
            <a:endParaRPr lang="en" sz="3200" b="0" i="1" u="none" baseline="0" dirty="0">
              <a:solidFill>
                <a:srgbClr val="013476"/>
              </a:solidFill>
              <a:latin typeface="Thieme Gulliver 2011"/>
            </a:endParaRPr>
          </a:p>
        </p:txBody>
      </p:sp>
      <p:sp>
        <p:nvSpPr>
          <p:cNvPr id="3" name="Textfeld 10">
            <a:extLst>
              <a:ext uri="{FF2B5EF4-FFF2-40B4-BE49-F238E27FC236}">
                <a16:creationId xmlns:a16="http://schemas.microsoft.com/office/drawing/2014/main" id="{CFF6F082-C662-4955-96D3-7B77EA0B350B}"/>
              </a:ext>
            </a:extLst>
          </p:cNvPr>
          <p:cNvSpPr txBox="1"/>
          <p:nvPr/>
        </p:nvSpPr>
        <p:spPr>
          <a:xfrm>
            <a:off x="467544" y="2420889"/>
            <a:ext cx="3168352" cy="1684289"/>
          </a:xfrm>
          <a:prstGeom prst="rect">
            <a:avLst/>
          </a:prstGeom>
          <a:noFill/>
        </p:spPr>
        <p:txBody>
          <a:bodyPr wrap="square" lIns="108000" tIns="72000" rIns="108000" bIns="72000" rtlCol="0" anchor="ctr" anchorCtr="0">
            <a:spAutoFit/>
          </a:bodyPr>
          <a:lstStyle/>
          <a:p>
            <a:pPr algn="l" rtl="0"/>
            <a:r>
              <a:rPr lang="es-PY" sz="2000" i="1" dirty="0">
                <a:solidFill>
                  <a:srgbClr val="7030A0"/>
                </a:solidFill>
                <a:latin typeface="Thieme Gulliver 2011"/>
              </a:rPr>
              <a:t>Pierdo mucho tiempo filtrando lo que hay disponible para mi área en las revistas y libros a los que tengo acceso</a:t>
            </a:r>
            <a:endParaRPr lang="en" sz="2000" b="0" i="1" u="none" baseline="0" dirty="0">
              <a:solidFill>
                <a:srgbClr val="7030A0"/>
              </a:solidFill>
              <a:latin typeface="Thieme Gulliver 2011"/>
            </a:endParaRPr>
          </a:p>
        </p:txBody>
      </p:sp>
      <p:sp>
        <p:nvSpPr>
          <p:cNvPr id="4" name="Textfeld 10">
            <a:extLst>
              <a:ext uri="{FF2B5EF4-FFF2-40B4-BE49-F238E27FC236}">
                <a16:creationId xmlns:a16="http://schemas.microsoft.com/office/drawing/2014/main" id="{3317A95A-43C9-414C-9CDD-40BBAA04A7AF}"/>
              </a:ext>
            </a:extLst>
          </p:cNvPr>
          <p:cNvSpPr txBox="1"/>
          <p:nvPr/>
        </p:nvSpPr>
        <p:spPr>
          <a:xfrm>
            <a:off x="5364088" y="2125004"/>
            <a:ext cx="3456384" cy="1992066"/>
          </a:xfrm>
          <a:prstGeom prst="rect">
            <a:avLst/>
          </a:prstGeom>
          <a:noFill/>
        </p:spPr>
        <p:txBody>
          <a:bodyPr wrap="square" lIns="108000" tIns="72000" rIns="108000" bIns="72000" rtlCol="0" anchor="ctr" anchorCtr="0">
            <a:spAutoFit/>
          </a:bodyPr>
          <a:lstStyle/>
          <a:p>
            <a:pPr algn="l" rtl="0"/>
            <a:r>
              <a:rPr lang="es-PY" sz="2000" i="1" dirty="0">
                <a:solidFill>
                  <a:srgbClr val="FF0000"/>
                </a:solidFill>
                <a:latin typeface="Thieme Gulliver 2011"/>
              </a:rPr>
              <a:t>Con mis compañeros nos prestamos muchos materiales que vamos encontrando para nuestra área pero cuesta confiar en las fuentes </a:t>
            </a:r>
            <a:endParaRPr lang="en" sz="2000" b="0" i="1" u="none" baseline="0" dirty="0">
              <a:solidFill>
                <a:srgbClr val="FF0000"/>
              </a:solidFill>
              <a:latin typeface="Thieme Gulliver 2011"/>
            </a:endParaRPr>
          </a:p>
        </p:txBody>
      </p:sp>
      <p:sp>
        <p:nvSpPr>
          <p:cNvPr id="5" name="Textfeld 10">
            <a:extLst>
              <a:ext uri="{FF2B5EF4-FFF2-40B4-BE49-F238E27FC236}">
                <a16:creationId xmlns:a16="http://schemas.microsoft.com/office/drawing/2014/main" id="{7988724A-9A69-45E8-9DC8-BF0E1E314F75}"/>
              </a:ext>
            </a:extLst>
          </p:cNvPr>
          <p:cNvSpPr txBox="1"/>
          <p:nvPr/>
        </p:nvSpPr>
        <p:spPr>
          <a:xfrm>
            <a:off x="2919533" y="4623926"/>
            <a:ext cx="3168352" cy="1992066"/>
          </a:xfrm>
          <a:prstGeom prst="rect">
            <a:avLst/>
          </a:prstGeom>
          <a:noFill/>
        </p:spPr>
        <p:txBody>
          <a:bodyPr wrap="square" lIns="108000" tIns="72000" rIns="108000" bIns="72000" rtlCol="0" anchor="ctr" anchorCtr="0">
            <a:spAutoFit/>
          </a:bodyPr>
          <a:lstStyle/>
          <a:p>
            <a:pPr algn="l" rtl="0"/>
            <a:r>
              <a:rPr lang="es-PY" sz="2000" i="1" dirty="0">
                <a:solidFill>
                  <a:srgbClr val="00B050"/>
                </a:solidFill>
                <a:latin typeface="Thieme Gulliver 2011"/>
              </a:rPr>
              <a:t>Lo que me salva es poder crearme alertas para poder recibir avisos cuando salen artículos que realmente me interesan</a:t>
            </a:r>
            <a:endParaRPr lang="en" sz="2000" b="0" i="1" u="none" baseline="0" dirty="0">
              <a:solidFill>
                <a:srgbClr val="00B050"/>
              </a:solidFill>
              <a:latin typeface="Thieme Gulliver 2011"/>
            </a:endParaRPr>
          </a:p>
        </p:txBody>
      </p:sp>
      <p:sp>
        <p:nvSpPr>
          <p:cNvPr id="7" name="Rectangle 6">
            <a:extLst>
              <a:ext uri="{FF2B5EF4-FFF2-40B4-BE49-F238E27FC236}">
                <a16:creationId xmlns:a16="http://schemas.microsoft.com/office/drawing/2014/main" id="{ECB1685C-FC28-44FB-86F2-73C9674DDCEB}"/>
              </a:ext>
            </a:extLst>
          </p:cNvPr>
          <p:cNvSpPr/>
          <p:nvPr/>
        </p:nvSpPr>
        <p:spPr>
          <a:xfrm>
            <a:off x="4148484" y="3186280"/>
            <a:ext cx="710451" cy="1323439"/>
          </a:xfrm>
          <a:prstGeom prst="rect">
            <a:avLst/>
          </a:prstGeom>
        </p:spPr>
        <p:txBody>
          <a:bodyPr wrap="none">
            <a:spAutoFit/>
          </a:bodyPr>
          <a:lstStyle/>
          <a:p>
            <a:r>
              <a:rPr lang="en-US" sz="8000" i="1" dirty="0">
                <a:solidFill>
                  <a:srgbClr val="013476"/>
                </a:solidFill>
                <a:latin typeface="Thieme Gulliver 2011"/>
              </a:rPr>
              <a:t>?</a:t>
            </a:r>
            <a:endParaRPr lang="en-US" sz="8000" dirty="0"/>
          </a:p>
        </p:txBody>
      </p:sp>
      <p:pic>
        <p:nvPicPr>
          <p:cNvPr id="9" name="Picture 8" descr="A picture containing person, indoor, table, holding&#10;&#10;Description automatically generated">
            <a:extLst>
              <a:ext uri="{FF2B5EF4-FFF2-40B4-BE49-F238E27FC236}">
                <a16:creationId xmlns:a16="http://schemas.microsoft.com/office/drawing/2014/main" id="{C30E45E9-E989-4AAB-B1F5-92EAAD97A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891014"/>
            <a:ext cx="2738054" cy="1857965"/>
          </a:xfrm>
          <a:prstGeom prst="rect">
            <a:avLst/>
          </a:prstGeom>
        </p:spPr>
      </p:pic>
    </p:spTree>
    <p:extLst>
      <p:ext uri="{BB962C8B-B14F-4D97-AF65-F5344CB8AC3E}">
        <p14:creationId xmlns:p14="http://schemas.microsoft.com/office/powerpoint/2010/main" val="37990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posing for the camera&#10;&#10;Description automatically generated">
            <a:extLst>
              <a:ext uri="{FF2B5EF4-FFF2-40B4-BE49-F238E27FC236}">
                <a16:creationId xmlns:a16="http://schemas.microsoft.com/office/drawing/2014/main" id="{79C520CC-6EFD-4B9B-9182-5AC438394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88343"/>
            <a:ext cx="5265469" cy="2960872"/>
          </a:xfrm>
          <a:prstGeom prst="rect">
            <a:avLst/>
          </a:prstGeom>
        </p:spPr>
      </p:pic>
      <p:sp>
        <p:nvSpPr>
          <p:cNvPr id="2" name="Textfeld 10">
            <a:extLst>
              <a:ext uri="{FF2B5EF4-FFF2-40B4-BE49-F238E27FC236}">
                <a16:creationId xmlns:a16="http://schemas.microsoft.com/office/drawing/2014/main" id="{5BF20658-8CDE-4A5B-A465-9AD1523EAF63}"/>
              </a:ext>
            </a:extLst>
          </p:cNvPr>
          <p:cNvSpPr txBox="1"/>
          <p:nvPr/>
        </p:nvSpPr>
        <p:spPr>
          <a:xfrm>
            <a:off x="251520" y="1052155"/>
            <a:ext cx="8496944" cy="637849"/>
          </a:xfrm>
          <a:prstGeom prst="rect">
            <a:avLst/>
          </a:prstGeom>
          <a:noFill/>
        </p:spPr>
        <p:txBody>
          <a:bodyPr wrap="square" lIns="108000" tIns="72000" rIns="108000" bIns="72000" rtlCol="0" anchor="ctr" anchorCtr="0">
            <a:spAutoFit/>
          </a:bodyPr>
          <a:lstStyle/>
          <a:p>
            <a:pPr algn="l" rtl="0"/>
            <a:r>
              <a:rPr lang="es-PY" sz="3200" i="1" dirty="0">
                <a:solidFill>
                  <a:srgbClr val="013476"/>
                </a:solidFill>
                <a:latin typeface="Thieme Gulliver 2011"/>
              </a:rPr>
              <a:t>Flexibilidad de acceso</a:t>
            </a:r>
            <a:endParaRPr lang="en" sz="3200" b="0" i="1" u="none" baseline="0" dirty="0">
              <a:solidFill>
                <a:srgbClr val="013476"/>
              </a:solidFill>
              <a:latin typeface="Thieme Gulliver 2011"/>
            </a:endParaRPr>
          </a:p>
        </p:txBody>
      </p:sp>
      <p:sp>
        <p:nvSpPr>
          <p:cNvPr id="3" name="Textfeld 10">
            <a:extLst>
              <a:ext uri="{FF2B5EF4-FFF2-40B4-BE49-F238E27FC236}">
                <a16:creationId xmlns:a16="http://schemas.microsoft.com/office/drawing/2014/main" id="{E9D3774A-C37C-465A-AF22-F002D8FD7B89}"/>
              </a:ext>
            </a:extLst>
          </p:cNvPr>
          <p:cNvSpPr txBox="1"/>
          <p:nvPr/>
        </p:nvSpPr>
        <p:spPr>
          <a:xfrm>
            <a:off x="532694" y="2448640"/>
            <a:ext cx="3168352" cy="760959"/>
          </a:xfrm>
          <a:prstGeom prst="rect">
            <a:avLst/>
          </a:prstGeom>
          <a:noFill/>
        </p:spPr>
        <p:txBody>
          <a:bodyPr wrap="square" lIns="108000" tIns="72000" rIns="108000" bIns="72000" rtlCol="0" anchor="ctr" anchorCtr="0">
            <a:spAutoFit/>
          </a:bodyPr>
          <a:lstStyle/>
          <a:p>
            <a:pPr algn="l" rtl="0"/>
            <a:r>
              <a:rPr lang="es-PY" sz="2000" i="1" dirty="0">
                <a:solidFill>
                  <a:srgbClr val="FF0000"/>
                </a:solidFill>
                <a:latin typeface="Thieme Gulliver 2011"/>
              </a:rPr>
              <a:t>No cuento con acceso a los recursos desde mi casa</a:t>
            </a:r>
            <a:endParaRPr lang="en" sz="2000" b="0" i="1" u="none" baseline="0" dirty="0">
              <a:solidFill>
                <a:srgbClr val="FF0000"/>
              </a:solidFill>
              <a:latin typeface="Thieme Gulliver 2011"/>
            </a:endParaRPr>
          </a:p>
        </p:txBody>
      </p:sp>
      <p:sp>
        <p:nvSpPr>
          <p:cNvPr id="4" name="Textfeld 10">
            <a:extLst>
              <a:ext uri="{FF2B5EF4-FFF2-40B4-BE49-F238E27FC236}">
                <a16:creationId xmlns:a16="http://schemas.microsoft.com/office/drawing/2014/main" id="{CC901D10-443B-4550-8BE1-16991ECFD8E0}"/>
              </a:ext>
            </a:extLst>
          </p:cNvPr>
          <p:cNvSpPr txBox="1"/>
          <p:nvPr/>
        </p:nvSpPr>
        <p:spPr>
          <a:xfrm>
            <a:off x="5385650" y="2190248"/>
            <a:ext cx="3168352" cy="1992066"/>
          </a:xfrm>
          <a:prstGeom prst="rect">
            <a:avLst/>
          </a:prstGeom>
          <a:noFill/>
        </p:spPr>
        <p:txBody>
          <a:bodyPr wrap="square" lIns="108000" tIns="72000" rIns="108000" bIns="72000" rtlCol="0" anchor="ctr" anchorCtr="0">
            <a:spAutoFit/>
          </a:bodyPr>
          <a:lstStyle/>
          <a:p>
            <a:pPr algn="l" rtl="0"/>
            <a:r>
              <a:rPr lang="es-PY" sz="2000" i="1" dirty="0">
                <a:solidFill>
                  <a:srgbClr val="00B050"/>
                </a:solidFill>
                <a:latin typeface="Thieme Gulliver 2011"/>
              </a:rPr>
              <a:t>En el hospital el único lugar con acceso a wifi es la sala de estudios, en la cual difícilmente tengo tiempo de estar. Me salva el 4G.</a:t>
            </a:r>
            <a:endParaRPr lang="en" sz="2000" b="0" i="1" u="none" baseline="0" dirty="0">
              <a:solidFill>
                <a:srgbClr val="00B050"/>
              </a:solidFill>
              <a:latin typeface="Thieme Gulliver 2011"/>
            </a:endParaRPr>
          </a:p>
        </p:txBody>
      </p:sp>
      <p:sp>
        <p:nvSpPr>
          <p:cNvPr id="5" name="Textfeld 10">
            <a:extLst>
              <a:ext uri="{FF2B5EF4-FFF2-40B4-BE49-F238E27FC236}">
                <a16:creationId xmlns:a16="http://schemas.microsoft.com/office/drawing/2014/main" id="{6A288436-7D45-4495-B377-7A99DC65A168}"/>
              </a:ext>
            </a:extLst>
          </p:cNvPr>
          <p:cNvSpPr txBox="1"/>
          <p:nvPr/>
        </p:nvSpPr>
        <p:spPr>
          <a:xfrm>
            <a:off x="3347864" y="4833762"/>
            <a:ext cx="3888432" cy="1376513"/>
          </a:xfrm>
          <a:prstGeom prst="rect">
            <a:avLst/>
          </a:prstGeom>
          <a:noFill/>
        </p:spPr>
        <p:txBody>
          <a:bodyPr wrap="square" lIns="108000" tIns="72000" rIns="108000" bIns="72000" rtlCol="0" anchor="ctr" anchorCtr="0">
            <a:spAutoFit/>
          </a:bodyPr>
          <a:lstStyle/>
          <a:p>
            <a:pPr algn="l" rtl="0"/>
            <a:r>
              <a:rPr lang="es-PY" sz="2000" i="1" dirty="0">
                <a:solidFill>
                  <a:srgbClr val="7030A0"/>
                </a:solidFill>
                <a:latin typeface="Thieme Gulliver 2011"/>
              </a:rPr>
              <a:t>Para mi seria ideal que los recursos permitan acceso offline, o al menos un acceso amigable con el teléfono</a:t>
            </a:r>
            <a:endParaRPr lang="en" sz="2000" b="0" i="1" u="none" baseline="0" dirty="0">
              <a:solidFill>
                <a:srgbClr val="7030A0"/>
              </a:solidFill>
              <a:latin typeface="Thieme Gulliver 2011"/>
            </a:endParaRPr>
          </a:p>
        </p:txBody>
      </p:sp>
      <p:sp>
        <p:nvSpPr>
          <p:cNvPr id="7" name="Rectangle 6">
            <a:extLst>
              <a:ext uri="{FF2B5EF4-FFF2-40B4-BE49-F238E27FC236}">
                <a16:creationId xmlns:a16="http://schemas.microsoft.com/office/drawing/2014/main" id="{D12946D2-32C8-4CB4-A25D-21D8D48574E9}"/>
              </a:ext>
            </a:extLst>
          </p:cNvPr>
          <p:cNvSpPr/>
          <p:nvPr/>
        </p:nvSpPr>
        <p:spPr>
          <a:xfrm>
            <a:off x="4148484" y="3186280"/>
            <a:ext cx="710451" cy="1323439"/>
          </a:xfrm>
          <a:prstGeom prst="rect">
            <a:avLst/>
          </a:prstGeom>
        </p:spPr>
        <p:txBody>
          <a:bodyPr wrap="none">
            <a:spAutoFit/>
          </a:bodyPr>
          <a:lstStyle/>
          <a:p>
            <a:r>
              <a:rPr lang="en-US" sz="8000" i="1" dirty="0">
                <a:solidFill>
                  <a:srgbClr val="013476"/>
                </a:solidFill>
                <a:latin typeface="Thieme Gulliver 2011"/>
              </a:rPr>
              <a:t>?</a:t>
            </a:r>
            <a:endParaRPr lang="en-US" sz="8000" dirty="0"/>
          </a:p>
        </p:txBody>
      </p:sp>
    </p:spTree>
    <p:extLst>
      <p:ext uri="{BB962C8B-B14F-4D97-AF65-F5344CB8AC3E}">
        <p14:creationId xmlns:p14="http://schemas.microsoft.com/office/powerpoint/2010/main" val="424740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0">
            <a:extLst>
              <a:ext uri="{FF2B5EF4-FFF2-40B4-BE49-F238E27FC236}">
                <a16:creationId xmlns:a16="http://schemas.microsoft.com/office/drawing/2014/main" id="{39EF3E92-DD02-43DF-AC2D-7FE1E7091CDC}"/>
              </a:ext>
            </a:extLst>
          </p:cNvPr>
          <p:cNvSpPr txBox="1"/>
          <p:nvPr/>
        </p:nvSpPr>
        <p:spPr>
          <a:xfrm>
            <a:off x="611560" y="1176778"/>
            <a:ext cx="8424936" cy="637849"/>
          </a:xfrm>
          <a:prstGeom prst="rect">
            <a:avLst/>
          </a:prstGeom>
          <a:noFill/>
        </p:spPr>
        <p:txBody>
          <a:bodyPr wrap="square" lIns="108000" tIns="72000" rIns="108000" bIns="72000" rtlCol="0" anchor="ctr" anchorCtr="0">
            <a:spAutoFit/>
          </a:bodyPr>
          <a:lstStyle/>
          <a:p>
            <a:pPr algn="l" rtl="0"/>
            <a:r>
              <a:rPr lang="en-US" sz="3200" i="1" dirty="0" err="1">
                <a:solidFill>
                  <a:srgbClr val="013476"/>
                </a:solidFill>
                <a:latin typeface="Thieme Gulliver 2011"/>
              </a:rPr>
              <a:t>Contenido</a:t>
            </a:r>
            <a:r>
              <a:rPr lang="en-US" sz="3200" i="1" dirty="0">
                <a:solidFill>
                  <a:srgbClr val="013476"/>
                </a:solidFill>
                <a:latin typeface="Thieme Gulliver 2011"/>
              </a:rPr>
              <a:t> </a:t>
            </a:r>
            <a:r>
              <a:rPr lang="en-US" sz="3200" i="1" dirty="0" err="1">
                <a:solidFill>
                  <a:srgbClr val="013476"/>
                </a:solidFill>
                <a:latin typeface="Thieme Gulliver 2011"/>
              </a:rPr>
              <a:t>suficiente</a:t>
            </a:r>
            <a:r>
              <a:rPr lang="en-US" sz="3200" i="1" dirty="0">
                <a:solidFill>
                  <a:srgbClr val="013476"/>
                </a:solidFill>
                <a:latin typeface="Thieme Gulliver 2011"/>
              </a:rPr>
              <a:t>…</a:t>
            </a:r>
            <a:endParaRPr lang="en" sz="3200" b="0" i="1" u="none" baseline="0" dirty="0">
              <a:solidFill>
                <a:srgbClr val="013476"/>
              </a:solidFill>
              <a:latin typeface="Thieme Gulliver 2011"/>
            </a:endParaRPr>
          </a:p>
        </p:txBody>
      </p:sp>
      <p:sp>
        <p:nvSpPr>
          <p:cNvPr id="3" name="Textfeld 10">
            <a:extLst>
              <a:ext uri="{FF2B5EF4-FFF2-40B4-BE49-F238E27FC236}">
                <a16:creationId xmlns:a16="http://schemas.microsoft.com/office/drawing/2014/main" id="{9B300B1A-A05D-48DB-AEAF-E0DC4A834B19}"/>
              </a:ext>
            </a:extLst>
          </p:cNvPr>
          <p:cNvSpPr txBox="1"/>
          <p:nvPr/>
        </p:nvSpPr>
        <p:spPr>
          <a:xfrm>
            <a:off x="226297" y="2828645"/>
            <a:ext cx="3168352" cy="1992066"/>
          </a:xfrm>
          <a:prstGeom prst="rect">
            <a:avLst/>
          </a:prstGeom>
          <a:noFill/>
        </p:spPr>
        <p:txBody>
          <a:bodyPr wrap="square" lIns="108000" tIns="72000" rIns="108000" bIns="72000" rtlCol="0" anchor="ctr" anchorCtr="0">
            <a:spAutoFit/>
          </a:bodyPr>
          <a:lstStyle/>
          <a:p>
            <a:pPr algn="l" rtl="0"/>
            <a:r>
              <a:rPr lang="es-PY" sz="2000" i="1" dirty="0">
                <a:solidFill>
                  <a:srgbClr val="FF0000"/>
                </a:solidFill>
                <a:latin typeface="Thieme Gulliver 2011"/>
              </a:rPr>
              <a:t>Lejos de ser suficiente. Nuestro jefe de residencia nos comparte algunas cosas que compra o recibe de colegas, otras prestamos. Faltan libros.</a:t>
            </a:r>
            <a:endParaRPr lang="en" sz="2000" b="0" i="1" u="none" baseline="0" dirty="0">
              <a:solidFill>
                <a:srgbClr val="FF0000"/>
              </a:solidFill>
              <a:latin typeface="Thieme Gulliver 2011"/>
            </a:endParaRPr>
          </a:p>
        </p:txBody>
      </p:sp>
      <p:sp>
        <p:nvSpPr>
          <p:cNvPr id="4" name="Textfeld 10">
            <a:extLst>
              <a:ext uri="{FF2B5EF4-FFF2-40B4-BE49-F238E27FC236}">
                <a16:creationId xmlns:a16="http://schemas.microsoft.com/office/drawing/2014/main" id="{17CA857A-715B-40EB-B040-5B1F65B58302}"/>
              </a:ext>
            </a:extLst>
          </p:cNvPr>
          <p:cNvSpPr txBox="1"/>
          <p:nvPr/>
        </p:nvSpPr>
        <p:spPr>
          <a:xfrm>
            <a:off x="5580112" y="2509090"/>
            <a:ext cx="3168352" cy="2299842"/>
          </a:xfrm>
          <a:prstGeom prst="rect">
            <a:avLst/>
          </a:prstGeom>
          <a:noFill/>
        </p:spPr>
        <p:txBody>
          <a:bodyPr wrap="square" lIns="108000" tIns="72000" rIns="108000" bIns="72000" rtlCol="0" anchor="ctr" anchorCtr="0">
            <a:spAutoFit/>
          </a:bodyPr>
          <a:lstStyle/>
          <a:p>
            <a:pPr algn="l" rtl="0"/>
            <a:r>
              <a:rPr lang="es-PY" sz="2000" i="1" dirty="0">
                <a:solidFill>
                  <a:srgbClr val="00B050"/>
                </a:solidFill>
                <a:latin typeface="Thieme Gulliver 2011"/>
              </a:rPr>
              <a:t>No es abundante. Compro muchas cosas por mi cuenta. Artículos de revistas, libros de formación en el área. Se va una buena plata en eso.</a:t>
            </a:r>
            <a:endParaRPr lang="en" sz="2000" b="0" i="1" u="none" baseline="0" dirty="0">
              <a:solidFill>
                <a:srgbClr val="00B050"/>
              </a:solidFill>
              <a:latin typeface="Thieme Gulliver 2011"/>
            </a:endParaRPr>
          </a:p>
        </p:txBody>
      </p:sp>
      <p:sp>
        <p:nvSpPr>
          <p:cNvPr id="5" name="Textfeld 10">
            <a:extLst>
              <a:ext uri="{FF2B5EF4-FFF2-40B4-BE49-F238E27FC236}">
                <a16:creationId xmlns:a16="http://schemas.microsoft.com/office/drawing/2014/main" id="{E43BECD9-FAD1-47B8-8665-D532091A4FA4}"/>
              </a:ext>
            </a:extLst>
          </p:cNvPr>
          <p:cNvSpPr txBox="1"/>
          <p:nvPr/>
        </p:nvSpPr>
        <p:spPr>
          <a:xfrm>
            <a:off x="755576" y="5142889"/>
            <a:ext cx="4540221" cy="1376513"/>
          </a:xfrm>
          <a:prstGeom prst="rect">
            <a:avLst/>
          </a:prstGeom>
          <a:noFill/>
        </p:spPr>
        <p:txBody>
          <a:bodyPr wrap="square" lIns="108000" tIns="72000" rIns="108000" bIns="72000" rtlCol="0" anchor="ctr" anchorCtr="0">
            <a:spAutoFit/>
          </a:bodyPr>
          <a:lstStyle/>
          <a:p>
            <a:pPr algn="l" rtl="0"/>
            <a:r>
              <a:rPr lang="es-PY" sz="2000" i="1" dirty="0">
                <a:solidFill>
                  <a:srgbClr val="7030A0"/>
                </a:solidFill>
                <a:latin typeface="Thieme Gulliver 2011"/>
              </a:rPr>
              <a:t>Se trabaja con lo que hay. Nos prestamos muchas cosas entre nosotros. Uso la clave de acceso de un colega en otro hospital</a:t>
            </a:r>
            <a:endParaRPr lang="en" sz="2000" b="0" i="1" u="none" baseline="0" dirty="0">
              <a:solidFill>
                <a:srgbClr val="7030A0"/>
              </a:solidFill>
              <a:latin typeface="Thieme Gulliver 2011"/>
            </a:endParaRPr>
          </a:p>
        </p:txBody>
      </p:sp>
      <p:sp>
        <p:nvSpPr>
          <p:cNvPr id="6" name="Rectangle 5">
            <a:extLst>
              <a:ext uri="{FF2B5EF4-FFF2-40B4-BE49-F238E27FC236}">
                <a16:creationId xmlns:a16="http://schemas.microsoft.com/office/drawing/2014/main" id="{6892257C-C691-4114-8F4D-CBE3CDF307DE}"/>
              </a:ext>
            </a:extLst>
          </p:cNvPr>
          <p:cNvSpPr/>
          <p:nvPr/>
        </p:nvSpPr>
        <p:spPr>
          <a:xfrm>
            <a:off x="4216774" y="2997648"/>
            <a:ext cx="710451" cy="1323439"/>
          </a:xfrm>
          <a:prstGeom prst="rect">
            <a:avLst/>
          </a:prstGeom>
        </p:spPr>
        <p:txBody>
          <a:bodyPr wrap="none">
            <a:spAutoFit/>
          </a:bodyPr>
          <a:lstStyle/>
          <a:p>
            <a:r>
              <a:rPr lang="en-US" sz="8000" i="1" dirty="0">
                <a:solidFill>
                  <a:srgbClr val="013476"/>
                </a:solidFill>
                <a:latin typeface="Thieme Gulliver 2011"/>
              </a:rPr>
              <a:t>?</a:t>
            </a:r>
            <a:endParaRPr lang="en-US" sz="8000" dirty="0"/>
          </a:p>
        </p:txBody>
      </p:sp>
      <p:pic>
        <p:nvPicPr>
          <p:cNvPr id="8" name="Picture 7" descr="A group of people posing for the camera&#10;&#10;Description automatically generated">
            <a:extLst>
              <a:ext uri="{FF2B5EF4-FFF2-40B4-BE49-F238E27FC236}">
                <a16:creationId xmlns:a16="http://schemas.microsoft.com/office/drawing/2014/main" id="{CB4ED834-037C-4C03-B9A6-C487C3D72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881735"/>
            <a:ext cx="2305652" cy="1538331"/>
          </a:xfrm>
          <a:prstGeom prst="rect">
            <a:avLst/>
          </a:prstGeom>
        </p:spPr>
      </p:pic>
    </p:spTree>
    <p:extLst>
      <p:ext uri="{BB962C8B-B14F-4D97-AF65-F5344CB8AC3E}">
        <p14:creationId xmlns:p14="http://schemas.microsoft.com/office/powerpoint/2010/main" val="166966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_Presse\TVG\E-Werbemittel\Praesentationen\Allgemeine Praesentation TVG\2016\2_Material\Bücherreg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71" t="11566" r="21074" b="10571"/>
          <a:stretch/>
        </p:blipFill>
        <p:spPr bwMode="auto">
          <a:xfrm>
            <a:off x="-1779" y="-25042"/>
            <a:ext cx="9192095" cy="6908084"/>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2"/>
          <p:cNvSpPr>
            <a:spLocks noGrp="1"/>
          </p:cNvSpPr>
          <p:nvPr>
            <p:ph type="sldNum" sz="quarter" idx="11"/>
          </p:nvPr>
        </p:nvSpPr>
        <p:spPr>
          <a:prstGeom prst="rect">
            <a:avLst/>
          </a:prstGeom>
        </p:spPr>
        <p:txBody>
          <a:bodyPr/>
          <a:lstStyle>
            <a:lvl1pPr>
              <a:defRPr/>
            </a:lvl1pPr>
          </a:lstStyle>
          <a:p>
            <a:pPr algn="r" rtl="0">
              <a:defRPr/>
            </a:pPr>
            <a:fld id="{7C6BE455-1D5A-4719-94D6-B5270CAB3B5A}" type="slidenum">
              <a:rPr/>
              <a:pPr algn="r" rtl="0">
                <a:defRPr/>
              </a:pPr>
              <a:t>17</a:t>
            </a:fld>
            <a:endParaRPr lang="en" dirty="0"/>
          </a:p>
        </p:txBody>
      </p:sp>
      <p:sp>
        <p:nvSpPr>
          <p:cNvPr id="14" name="Rechteck 13">
            <a:extLst>
              <a:ext uri="{FF2B5EF4-FFF2-40B4-BE49-F238E27FC236}">
                <a16:creationId xmlns:a16="http://schemas.microsoft.com/office/drawing/2014/main" id="{0B9E5859-4905-4F3D-B3C2-58B21B48B420}"/>
              </a:ext>
            </a:extLst>
          </p:cNvPr>
          <p:cNvSpPr/>
          <p:nvPr/>
        </p:nvSpPr>
        <p:spPr>
          <a:xfrm flipH="1" flipV="1">
            <a:off x="-58787" y="3698896"/>
            <a:ext cx="9261573" cy="3186518"/>
          </a:xfrm>
          <a:prstGeom prst="rect">
            <a:avLst/>
          </a:pr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1" name="Textfeld 10">
            <a:extLst>
              <a:ext uri="{FF2B5EF4-FFF2-40B4-BE49-F238E27FC236}">
                <a16:creationId xmlns:a16="http://schemas.microsoft.com/office/drawing/2014/main" id="{AFF65C9A-1408-4D01-9409-72AFA7C6A2D0}"/>
              </a:ext>
            </a:extLst>
          </p:cNvPr>
          <p:cNvSpPr txBox="1"/>
          <p:nvPr/>
        </p:nvSpPr>
        <p:spPr>
          <a:xfrm>
            <a:off x="399648" y="3686835"/>
            <a:ext cx="8712968" cy="2607619"/>
          </a:xfrm>
          <a:prstGeom prst="rect">
            <a:avLst/>
          </a:prstGeom>
          <a:noFill/>
        </p:spPr>
        <p:txBody>
          <a:bodyPr wrap="square" lIns="108000" tIns="72000" rIns="108000" bIns="72000" rtlCol="0" anchor="ctr" anchorCtr="0">
            <a:spAutoFit/>
          </a:bodyPr>
          <a:lstStyle/>
          <a:p>
            <a:pPr algn="l" rtl="0"/>
            <a:r>
              <a:rPr lang="en-US" sz="3200" b="0" i="1" u="none" baseline="0" dirty="0" err="1">
                <a:solidFill>
                  <a:srgbClr val="013476"/>
                </a:solidFill>
                <a:latin typeface="Thieme Gulliver 2011"/>
              </a:rPr>
              <a:t>En</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muchos</a:t>
            </a:r>
            <a:r>
              <a:rPr lang="en-US" sz="3200" b="0" i="1" u="none" baseline="0" dirty="0">
                <a:solidFill>
                  <a:srgbClr val="013476"/>
                </a:solidFill>
                <a:latin typeface="Thieme Gulliver 2011"/>
              </a:rPr>
              <a:t> de los </a:t>
            </a:r>
            <a:r>
              <a:rPr lang="en-US" sz="3200" b="0" i="1" u="none" baseline="0" dirty="0" err="1">
                <a:solidFill>
                  <a:srgbClr val="013476"/>
                </a:solidFill>
                <a:latin typeface="Thieme Gulliver 2011"/>
              </a:rPr>
              <a:t>casos</a:t>
            </a:r>
            <a:r>
              <a:rPr lang="en-US" sz="3200" b="0" i="1" u="none" baseline="0" dirty="0">
                <a:solidFill>
                  <a:srgbClr val="013476"/>
                </a:solidFill>
                <a:latin typeface="Thieme Gulliver 2011"/>
              </a:rPr>
              <a:t> la </a:t>
            </a:r>
            <a:r>
              <a:rPr lang="en-US" sz="3200" b="0" i="1" u="none" baseline="0" dirty="0" err="1">
                <a:solidFill>
                  <a:srgbClr val="013476"/>
                </a:solidFill>
                <a:latin typeface="Thieme Gulliver 2011"/>
              </a:rPr>
              <a:t>soluci</a:t>
            </a:r>
            <a:r>
              <a:rPr lang="es-PY" sz="3200" i="1" dirty="0" err="1">
                <a:solidFill>
                  <a:srgbClr val="013476"/>
                </a:solidFill>
                <a:latin typeface="Thieme Gulliver 2011"/>
              </a:rPr>
              <a:t>ón</a:t>
            </a:r>
            <a:r>
              <a:rPr lang="es-PY" sz="3200" i="1" dirty="0">
                <a:solidFill>
                  <a:srgbClr val="013476"/>
                </a:solidFill>
                <a:latin typeface="Thieme Gulliver 2011"/>
              </a:rPr>
              <a:t> está en como presentamos y comunicamos lo que ya tenemos…crear un foco en las acciones conociendo mejor a nuestro usuario final que esta remoto!</a:t>
            </a:r>
            <a:endParaRPr lang="en" sz="3200" b="0" i="1" u="none" baseline="0" dirty="0">
              <a:solidFill>
                <a:srgbClr val="013476"/>
              </a:solidFill>
              <a:latin typeface="Thieme Gulliver 2011"/>
            </a:endParaRPr>
          </a:p>
        </p:txBody>
      </p:sp>
    </p:spTree>
    <p:extLst>
      <p:ext uri="{BB962C8B-B14F-4D97-AF65-F5344CB8AC3E}">
        <p14:creationId xmlns:p14="http://schemas.microsoft.com/office/powerpoint/2010/main" val="976852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6A49C-614F-4736-BC68-6887F5D79FD1}"/>
              </a:ext>
            </a:extLst>
          </p:cNvPr>
          <p:cNvPicPr>
            <a:picLocks noChangeAspect="1"/>
          </p:cNvPicPr>
          <p:nvPr/>
        </p:nvPicPr>
        <p:blipFill>
          <a:blip r:embed="rId2"/>
          <a:stretch>
            <a:fillRect/>
          </a:stretch>
        </p:blipFill>
        <p:spPr>
          <a:xfrm>
            <a:off x="0" y="0"/>
            <a:ext cx="9144000" cy="1686697"/>
          </a:xfrm>
          <a:prstGeom prst="rect">
            <a:avLst/>
          </a:prstGeom>
        </p:spPr>
      </p:pic>
      <p:pic>
        <p:nvPicPr>
          <p:cNvPr id="3" name="Picture 2">
            <a:extLst>
              <a:ext uri="{FF2B5EF4-FFF2-40B4-BE49-F238E27FC236}">
                <a16:creationId xmlns:a16="http://schemas.microsoft.com/office/drawing/2014/main" id="{D57F3702-34E7-4D50-B774-DF5E4947566C}"/>
              </a:ext>
            </a:extLst>
          </p:cNvPr>
          <p:cNvPicPr>
            <a:picLocks noChangeAspect="1"/>
          </p:cNvPicPr>
          <p:nvPr/>
        </p:nvPicPr>
        <p:blipFill>
          <a:blip r:embed="rId3"/>
          <a:stretch>
            <a:fillRect/>
          </a:stretch>
        </p:blipFill>
        <p:spPr>
          <a:xfrm>
            <a:off x="35496" y="2561724"/>
            <a:ext cx="9053858" cy="2379444"/>
          </a:xfrm>
          <a:prstGeom prst="rect">
            <a:avLst/>
          </a:prstGeom>
        </p:spPr>
      </p:pic>
      <p:sp>
        <p:nvSpPr>
          <p:cNvPr id="4" name="Rectangle 3">
            <a:extLst>
              <a:ext uri="{FF2B5EF4-FFF2-40B4-BE49-F238E27FC236}">
                <a16:creationId xmlns:a16="http://schemas.microsoft.com/office/drawing/2014/main" id="{DCE87BDE-FD79-4F80-B38A-F57C355CDFDB}"/>
              </a:ext>
            </a:extLst>
          </p:cNvPr>
          <p:cNvSpPr/>
          <p:nvPr/>
        </p:nvSpPr>
        <p:spPr>
          <a:xfrm>
            <a:off x="3419872" y="2996952"/>
            <a:ext cx="6192688" cy="307777"/>
          </a:xfrm>
          <a:prstGeom prst="rect">
            <a:avLst/>
          </a:prstGeom>
        </p:spPr>
        <p:txBody>
          <a:bodyPr wrap="square">
            <a:spAutoFit/>
          </a:bodyPr>
          <a:lstStyle/>
          <a:p>
            <a:r>
              <a:rPr lang="es-ES" sz="1400" dirty="0">
                <a:solidFill>
                  <a:srgbClr val="FF0000"/>
                </a:solidFill>
              </a:rPr>
              <a:t>que flexibilidad de acceso nuestros recursos entregan</a:t>
            </a:r>
            <a:r>
              <a:rPr lang="en-US" sz="1400" dirty="0">
                <a:solidFill>
                  <a:srgbClr val="FF0000"/>
                </a:solidFill>
              </a:rPr>
              <a:t>?</a:t>
            </a:r>
          </a:p>
        </p:txBody>
      </p:sp>
      <p:sp>
        <p:nvSpPr>
          <p:cNvPr id="5" name="Rectangle 4">
            <a:extLst>
              <a:ext uri="{FF2B5EF4-FFF2-40B4-BE49-F238E27FC236}">
                <a16:creationId xmlns:a16="http://schemas.microsoft.com/office/drawing/2014/main" id="{13DDE0B3-94BB-4B01-B21D-1A029D488E06}"/>
              </a:ext>
            </a:extLst>
          </p:cNvPr>
          <p:cNvSpPr/>
          <p:nvPr/>
        </p:nvSpPr>
        <p:spPr>
          <a:xfrm>
            <a:off x="4572000" y="3304729"/>
            <a:ext cx="6192688" cy="307777"/>
          </a:xfrm>
          <a:prstGeom prst="rect">
            <a:avLst/>
          </a:prstGeom>
        </p:spPr>
        <p:txBody>
          <a:bodyPr wrap="square">
            <a:spAutoFit/>
          </a:bodyPr>
          <a:lstStyle/>
          <a:p>
            <a:r>
              <a:rPr lang="es-ES" sz="1400" dirty="0">
                <a:solidFill>
                  <a:srgbClr val="FF0000"/>
                </a:solidFill>
              </a:rPr>
              <a:t>acceso rápido a contenidos específicos</a:t>
            </a:r>
            <a:r>
              <a:rPr lang="en-US" sz="1400" dirty="0">
                <a:solidFill>
                  <a:srgbClr val="FF0000"/>
                </a:solidFill>
              </a:rPr>
              <a:t>?</a:t>
            </a:r>
          </a:p>
        </p:txBody>
      </p:sp>
      <p:sp>
        <p:nvSpPr>
          <p:cNvPr id="6" name="Rectangle 5">
            <a:extLst>
              <a:ext uri="{FF2B5EF4-FFF2-40B4-BE49-F238E27FC236}">
                <a16:creationId xmlns:a16="http://schemas.microsoft.com/office/drawing/2014/main" id="{13F900BD-AF97-42DF-B3C1-1B5393A77D9F}"/>
              </a:ext>
            </a:extLst>
          </p:cNvPr>
          <p:cNvSpPr/>
          <p:nvPr/>
        </p:nvSpPr>
        <p:spPr>
          <a:xfrm>
            <a:off x="5383238" y="3573016"/>
            <a:ext cx="3653258" cy="523220"/>
          </a:xfrm>
          <a:prstGeom prst="rect">
            <a:avLst/>
          </a:prstGeom>
        </p:spPr>
        <p:txBody>
          <a:bodyPr wrap="square">
            <a:spAutoFit/>
          </a:bodyPr>
          <a:lstStyle/>
          <a:p>
            <a:r>
              <a:rPr lang="es-ES" sz="1400" dirty="0">
                <a:solidFill>
                  <a:srgbClr val="FF0000"/>
                </a:solidFill>
              </a:rPr>
              <a:t>Cuanto y que tipo de información</a:t>
            </a:r>
            <a:r>
              <a:rPr lang="es-PY" sz="1400" dirty="0">
                <a:solidFill>
                  <a:srgbClr val="FF0000"/>
                </a:solidFill>
              </a:rPr>
              <a:t> </a:t>
            </a:r>
            <a:r>
              <a:rPr lang="es-ES" sz="1400" dirty="0">
                <a:solidFill>
                  <a:srgbClr val="FF0000"/>
                </a:solidFill>
              </a:rPr>
              <a:t>les damos</a:t>
            </a:r>
            <a:r>
              <a:rPr lang="en-US" sz="1400" dirty="0">
                <a:solidFill>
                  <a:srgbClr val="FF0000"/>
                </a:solidFill>
              </a:rPr>
              <a:t>?</a:t>
            </a:r>
          </a:p>
        </p:txBody>
      </p:sp>
      <p:sp>
        <p:nvSpPr>
          <p:cNvPr id="7" name="Rectangle 6">
            <a:extLst>
              <a:ext uri="{FF2B5EF4-FFF2-40B4-BE49-F238E27FC236}">
                <a16:creationId xmlns:a16="http://schemas.microsoft.com/office/drawing/2014/main" id="{025986C7-032E-4516-821D-BAAE599B6D3C}"/>
              </a:ext>
            </a:extLst>
          </p:cNvPr>
          <p:cNvSpPr/>
          <p:nvPr/>
        </p:nvSpPr>
        <p:spPr>
          <a:xfrm>
            <a:off x="6492814" y="3977072"/>
            <a:ext cx="3653258" cy="307777"/>
          </a:xfrm>
          <a:prstGeom prst="rect">
            <a:avLst/>
          </a:prstGeom>
        </p:spPr>
        <p:txBody>
          <a:bodyPr wrap="square">
            <a:spAutoFit/>
          </a:bodyPr>
          <a:lstStyle/>
          <a:p>
            <a:r>
              <a:rPr lang="es-PY" sz="1400" dirty="0">
                <a:solidFill>
                  <a:srgbClr val="FF0000"/>
                </a:solidFill>
              </a:rPr>
              <a:t>productos específicos 24/7</a:t>
            </a:r>
            <a:r>
              <a:rPr lang="en-US" sz="1400" dirty="0">
                <a:solidFill>
                  <a:srgbClr val="FF0000"/>
                </a:solidFill>
              </a:rPr>
              <a:t>?</a:t>
            </a:r>
          </a:p>
        </p:txBody>
      </p:sp>
      <p:sp>
        <p:nvSpPr>
          <p:cNvPr id="8" name="Rectangle 7">
            <a:extLst>
              <a:ext uri="{FF2B5EF4-FFF2-40B4-BE49-F238E27FC236}">
                <a16:creationId xmlns:a16="http://schemas.microsoft.com/office/drawing/2014/main" id="{00CFB2F0-DFC6-495C-9577-E82D22C2F5E9}"/>
              </a:ext>
            </a:extLst>
          </p:cNvPr>
          <p:cNvSpPr/>
          <p:nvPr/>
        </p:nvSpPr>
        <p:spPr>
          <a:xfrm>
            <a:off x="2336874" y="4283223"/>
            <a:ext cx="6771630" cy="307777"/>
          </a:xfrm>
          <a:prstGeom prst="rect">
            <a:avLst/>
          </a:prstGeom>
        </p:spPr>
        <p:txBody>
          <a:bodyPr wrap="square">
            <a:spAutoFit/>
          </a:bodyPr>
          <a:lstStyle/>
          <a:p>
            <a:r>
              <a:rPr lang="es-PY" sz="1400" dirty="0">
                <a:solidFill>
                  <a:srgbClr val="FF0000"/>
                </a:solidFill>
              </a:rPr>
              <a:t>cuanta responsabilidad económica con su formación les estamos dando</a:t>
            </a:r>
            <a:r>
              <a:rPr lang="en-US" sz="1400" dirty="0">
                <a:solidFill>
                  <a:srgbClr val="FF0000"/>
                </a:solidFill>
              </a:rPr>
              <a:t>?</a:t>
            </a:r>
          </a:p>
        </p:txBody>
      </p:sp>
      <p:sp>
        <p:nvSpPr>
          <p:cNvPr id="9" name="Rectangle 8">
            <a:extLst>
              <a:ext uri="{FF2B5EF4-FFF2-40B4-BE49-F238E27FC236}">
                <a16:creationId xmlns:a16="http://schemas.microsoft.com/office/drawing/2014/main" id="{91641FC9-35C6-4CEF-982E-E4EFB012863E}"/>
              </a:ext>
            </a:extLst>
          </p:cNvPr>
          <p:cNvSpPr/>
          <p:nvPr/>
        </p:nvSpPr>
        <p:spPr>
          <a:xfrm>
            <a:off x="3707904" y="4546898"/>
            <a:ext cx="5328592" cy="523220"/>
          </a:xfrm>
          <a:prstGeom prst="rect">
            <a:avLst/>
          </a:prstGeom>
        </p:spPr>
        <p:txBody>
          <a:bodyPr wrap="square">
            <a:spAutoFit/>
          </a:bodyPr>
          <a:lstStyle/>
          <a:p>
            <a:r>
              <a:rPr lang="es-PY" sz="1400" dirty="0">
                <a:solidFill>
                  <a:srgbClr val="FF0000"/>
                </a:solidFill>
              </a:rPr>
              <a:t>nuestro aporte es una suma positiva en su formación diaria</a:t>
            </a:r>
            <a:r>
              <a:rPr lang="en-US" sz="1400" dirty="0">
                <a:solidFill>
                  <a:srgbClr val="FF0000"/>
                </a:solidFill>
              </a:rPr>
              <a:t>?</a:t>
            </a:r>
          </a:p>
        </p:txBody>
      </p:sp>
    </p:spTree>
    <p:extLst>
      <p:ext uri="{BB962C8B-B14F-4D97-AF65-F5344CB8AC3E}">
        <p14:creationId xmlns:p14="http://schemas.microsoft.com/office/powerpoint/2010/main" val="52118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p:cNvSpPr>
            <a:spLocks noGrp="1"/>
          </p:cNvSpPr>
          <p:nvPr>
            <p:ph type="sldNum" sz="quarter" idx="11"/>
          </p:nvPr>
        </p:nvSpPr>
        <p:spPr>
          <a:prstGeom prst="rect">
            <a:avLst/>
          </a:prstGeom>
        </p:spPr>
        <p:txBody>
          <a:bodyPr/>
          <a:lstStyle>
            <a:lvl1pPr>
              <a:defRPr/>
            </a:lvl1pPr>
          </a:lstStyle>
          <a:p>
            <a:pPr algn="r" rtl="0">
              <a:defRPr/>
            </a:pPr>
            <a:fld id="{7C6BE455-1D5A-4719-94D6-B5270CAB3B5A}" type="slidenum">
              <a:rPr/>
              <a:pPr algn="r" rtl="0">
                <a:defRPr/>
              </a:pPr>
              <a:t>19</a:t>
            </a:fld>
            <a:endParaRPr lang="en" dirty="0"/>
          </a:p>
        </p:txBody>
      </p:sp>
      <p:sp>
        <p:nvSpPr>
          <p:cNvPr id="6" name="Rechteck 5">
            <a:extLst>
              <a:ext uri="{FF2B5EF4-FFF2-40B4-BE49-F238E27FC236}">
                <a16:creationId xmlns:a16="http://schemas.microsoft.com/office/drawing/2014/main" id="{37CB7164-6894-4F48-9918-9C35C37D82E6}"/>
              </a:ext>
            </a:extLst>
          </p:cNvPr>
          <p:cNvSpPr/>
          <p:nvPr/>
        </p:nvSpPr>
        <p:spPr>
          <a:xfrm>
            <a:off x="-9609" y="4744"/>
            <a:ext cx="9261573" cy="1868528"/>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p>
        </p:txBody>
      </p:sp>
      <p:sp>
        <p:nvSpPr>
          <p:cNvPr id="11" name="Rechteck 10">
            <a:extLst>
              <a:ext uri="{FF2B5EF4-FFF2-40B4-BE49-F238E27FC236}">
                <a16:creationId xmlns:a16="http://schemas.microsoft.com/office/drawing/2014/main" id="{B4C7A672-DDF9-4C57-94C3-4A67405AFFC7}"/>
              </a:ext>
            </a:extLst>
          </p:cNvPr>
          <p:cNvSpPr/>
          <p:nvPr/>
        </p:nvSpPr>
        <p:spPr>
          <a:xfrm flipV="1">
            <a:off x="-11863" y="1743928"/>
            <a:ext cx="9261573" cy="2274484"/>
          </a:xfrm>
          <a:prstGeom prst="rect">
            <a:avLst/>
          </a:prstGeom>
          <a:solidFill>
            <a:srgbClr val="A3D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grpSp>
        <p:nvGrpSpPr>
          <p:cNvPr id="2" name="Gruppieren 1">
            <a:extLst>
              <a:ext uri="{FF2B5EF4-FFF2-40B4-BE49-F238E27FC236}">
                <a16:creationId xmlns:a16="http://schemas.microsoft.com/office/drawing/2014/main" id="{C73E71B0-FC5A-48D0-B059-25C2C0014128}"/>
              </a:ext>
            </a:extLst>
          </p:cNvPr>
          <p:cNvGrpSpPr/>
          <p:nvPr/>
        </p:nvGrpSpPr>
        <p:grpSpPr>
          <a:xfrm>
            <a:off x="0" y="3572073"/>
            <a:ext cx="9261579" cy="3316315"/>
            <a:chOff x="-36520" y="3712318"/>
            <a:chExt cx="9261573" cy="3173096"/>
          </a:xfrm>
        </p:grpSpPr>
        <p:sp>
          <p:nvSpPr>
            <p:cNvPr id="12" name="Rechteck 11">
              <a:extLst>
                <a:ext uri="{FF2B5EF4-FFF2-40B4-BE49-F238E27FC236}">
                  <a16:creationId xmlns:a16="http://schemas.microsoft.com/office/drawing/2014/main" id="{9AD1480B-D57E-4860-93E0-3EF879DF662E}"/>
                </a:ext>
              </a:extLst>
            </p:cNvPr>
            <p:cNvSpPr/>
            <p:nvPr/>
          </p:nvSpPr>
          <p:spPr>
            <a:xfrm flipH="1" flipV="1">
              <a:off x="-36520" y="3712318"/>
              <a:ext cx="9261573" cy="317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p>
          </p:txBody>
        </p:sp>
        <p:grpSp>
          <p:nvGrpSpPr>
            <p:cNvPr id="13" name="Gruppieren 12">
              <a:extLst>
                <a:ext uri="{FF2B5EF4-FFF2-40B4-BE49-F238E27FC236}">
                  <a16:creationId xmlns:a16="http://schemas.microsoft.com/office/drawing/2014/main" id="{F2FD1DF4-057F-48A4-A98B-5F2BD0C8DBC1}"/>
                </a:ext>
              </a:extLst>
            </p:cNvPr>
            <p:cNvGrpSpPr/>
            <p:nvPr/>
          </p:nvGrpSpPr>
          <p:grpSpPr>
            <a:xfrm>
              <a:off x="57790" y="3828107"/>
              <a:ext cx="9063224" cy="2995972"/>
              <a:chOff x="44014" y="4498016"/>
              <a:chExt cx="9063224" cy="2995972"/>
            </a:xfrm>
          </p:grpSpPr>
          <p:sp>
            <p:nvSpPr>
              <p:cNvPr id="14" name="Textfeld 13">
                <a:extLst>
                  <a:ext uri="{FF2B5EF4-FFF2-40B4-BE49-F238E27FC236}">
                    <a16:creationId xmlns:a16="http://schemas.microsoft.com/office/drawing/2014/main" id="{7CB680A2-4C68-43FB-9D3C-3790A02A7E13}"/>
                  </a:ext>
                </a:extLst>
              </p:cNvPr>
              <p:cNvSpPr txBox="1"/>
              <p:nvPr/>
            </p:nvSpPr>
            <p:spPr>
              <a:xfrm>
                <a:off x="44014" y="4498016"/>
                <a:ext cx="8186619" cy="2495006"/>
              </a:xfrm>
              <a:prstGeom prst="rect">
                <a:avLst/>
              </a:prstGeom>
              <a:noFill/>
            </p:spPr>
            <p:txBody>
              <a:bodyPr wrap="square" lIns="108000" tIns="72000" rIns="108000" bIns="72000" rtlCol="0" anchor="ctr" anchorCtr="0">
                <a:spAutoFit/>
              </a:bodyPr>
              <a:lstStyle/>
              <a:p>
                <a:r>
                  <a:rPr lang="en-US" sz="3200" b="0" i="1" u="none" baseline="0" dirty="0" err="1">
                    <a:solidFill>
                      <a:srgbClr val="013476"/>
                    </a:solidFill>
                    <a:latin typeface="Thieme Gulliver 2011"/>
                  </a:rPr>
                  <a:t>En</a:t>
                </a:r>
                <a:r>
                  <a:rPr lang="en-US" sz="3200" b="0" i="1" u="none" baseline="0" dirty="0">
                    <a:solidFill>
                      <a:srgbClr val="013476"/>
                    </a:solidFill>
                    <a:latin typeface="Thieme Gulliver 2011"/>
                  </a:rPr>
                  <a:t> el </a:t>
                </a:r>
                <a:r>
                  <a:rPr lang="en-US" sz="3200" b="0" i="1" u="none" baseline="0" dirty="0" err="1">
                    <a:solidFill>
                      <a:srgbClr val="013476"/>
                    </a:solidFill>
                    <a:latin typeface="Thieme Gulliver 2011"/>
                  </a:rPr>
                  <a:t>caso</a:t>
                </a:r>
                <a:r>
                  <a:rPr lang="en-US" sz="3200" b="0" i="1" u="none" baseline="0" dirty="0">
                    <a:solidFill>
                      <a:srgbClr val="013476"/>
                    </a:solidFill>
                    <a:latin typeface="Thieme Gulliver 2011"/>
                  </a:rPr>
                  <a:t> de </a:t>
                </a:r>
                <a:r>
                  <a:rPr lang="en-US" sz="3200" b="0" i="1" u="none" baseline="0" dirty="0" err="1">
                    <a:solidFill>
                      <a:srgbClr val="013476"/>
                    </a:solidFill>
                    <a:latin typeface="Thieme Gulliver 2011"/>
                  </a:rPr>
                  <a:t>Thieme</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estamos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pensando</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en</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estas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demandas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específicas</a:t>
                </a:r>
                <a:r>
                  <a:rPr lang="en-US" sz="3200" b="0" i="1" u="none" baseline="0" dirty="0">
                    <a:solidFill>
                      <a:srgbClr val="013476"/>
                    </a:solidFill>
                    <a:latin typeface="Thieme Gulliver 2011"/>
                  </a:rPr>
                  <a:t> de los </a:t>
                </a:r>
                <a:r>
                  <a:rPr lang="en-US" sz="3200" b="0" i="1" u="none" baseline="0" dirty="0" err="1">
                    <a:solidFill>
                      <a:srgbClr val="013476"/>
                    </a:solidFill>
                    <a:latin typeface="Thieme Gulliver 2011"/>
                  </a:rPr>
                  <a:t>residentes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hace</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ya</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muchos</a:t>
                </a:r>
                <a:r>
                  <a:rPr lang="en-US" sz="3200" b="0" i="1" u="none" baseline="0" dirty="0">
                    <a:solidFill>
                      <a:srgbClr val="013476"/>
                    </a:solidFill>
                    <a:latin typeface="Thieme Gulliver 2011"/>
                  </a:rPr>
                  <a:t> a</a:t>
                </a:r>
                <a:r>
                  <a:rPr lang="es-PY" sz="3200" b="0" i="1" u="none" baseline="0" dirty="0" err="1">
                    <a:solidFill>
                      <a:srgbClr val="013476"/>
                    </a:solidFill>
                    <a:latin typeface="Thieme Gulliver 2011"/>
                  </a:rPr>
                  <a:t>ños</a:t>
                </a:r>
                <a:r>
                  <a:rPr lang="es-PY" sz="3200" b="0" i="1" u="none" baseline="0" dirty="0">
                    <a:solidFill>
                      <a:srgbClr val="013476"/>
                    </a:solidFill>
                    <a:latin typeface="Thieme Gulliver 2011"/>
                  </a:rPr>
                  <a:t>….y </a:t>
                </a:r>
                <a:r>
                  <a:rPr lang="en-US" sz="3200" b="0" i="1" u="none" baseline="0" dirty="0" err="1">
                    <a:solidFill>
                      <a:srgbClr val="013476"/>
                    </a:solidFill>
                    <a:latin typeface="Thieme Gulliver 2011"/>
                  </a:rPr>
                  <a:t>tenemos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algunas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opciones</a:t>
                </a:r>
                <a:r>
                  <a:rPr lang="en-US" sz="3200" b="0" i="1" u="none" baseline="0" dirty="0">
                    <a:solidFill>
                      <a:srgbClr val="013476"/>
                    </a:solidFill>
                    <a:latin typeface="Thieme Gulliver 2011"/>
                  </a:rPr>
                  <a:t> </a:t>
                </a:r>
                <a:r>
                  <a:rPr lang="en-US" sz="3200" b="0" i="1" u="none" baseline="0" dirty="0" err="1">
                    <a:solidFill>
                      <a:srgbClr val="013476"/>
                    </a:solidFill>
                    <a:latin typeface="Thieme Gulliver 2011"/>
                  </a:rPr>
                  <a:t>ideales</a:t>
                </a:r>
                <a:r>
                  <a:rPr lang="en-US" sz="3200" b="0" i="1" u="none" baseline="0" dirty="0">
                    <a:solidFill>
                      <a:srgbClr val="013476"/>
                    </a:solidFill>
                    <a:latin typeface="Thieme Gulliver 2011"/>
                  </a:rPr>
                  <a:t> para </a:t>
                </a:r>
                <a:r>
                  <a:rPr lang="en-US" sz="3200" b="0" i="1" u="none" baseline="0" dirty="0" err="1">
                    <a:solidFill>
                      <a:srgbClr val="013476"/>
                    </a:solidFill>
                    <a:latin typeface="Thieme Gulliver 2011"/>
                  </a:rPr>
                  <a:t>momentos</a:t>
                </a:r>
                <a:r>
                  <a:rPr lang="en-US" sz="3200" i="1" dirty="0">
                    <a:solidFill>
                      <a:srgbClr val="013476"/>
                    </a:solidFill>
                    <a:latin typeface="Thieme Gulliver 2011"/>
                  </a:rPr>
                  <a:t> </a:t>
                </a:r>
                <a:r>
                  <a:rPr lang="en-US" sz="3200" i="1" dirty="0" err="1">
                    <a:solidFill>
                      <a:srgbClr val="013476"/>
                    </a:solidFill>
                    <a:latin typeface="Thieme Gulliver 2011"/>
                  </a:rPr>
                  <a:t>como</a:t>
                </a:r>
                <a:r>
                  <a:rPr lang="en-US" sz="3200" i="1" dirty="0">
                    <a:solidFill>
                      <a:srgbClr val="013476"/>
                    </a:solidFill>
                    <a:latin typeface="Thieme Gulliver 2011"/>
                  </a:rPr>
                  <a:t> </a:t>
                </a:r>
                <a:r>
                  <a:rPr lang="en-US" sz="3200" i="1" dirty="0" err="1">
                    <a:solidFill>
                      <a:srgbClr val="013476"/>
                    </a:solidFill>
                    <a:latin typeface="Thieme Gulliver 2011"/>
                  </a:rPr>
                  <a:t>este</a:t>
                </a:r>
                <a:r>
                  <a:rPr lang="en-US" sz="3200" i="1" dirty="0">
                    <a:solidFill>
                      <a:srgbClr val="013476"/>
                    </a:solidFill>
                    <a:latin typeface="Thieme Gulliver 2011"/>
                  </a:rPr>
                  <a:t>…y para </a:t>
                </a:r>
                <a:r>
                  <a:rPr lang="en-US" sz="3200" i="1" dirty="0" err="1">
                    <a:solidFill>
                      <a:srgbClr val="013476"/>
                    </a:solidFill>
                    <a:latin typeface="Thieme Gulliver 2011"/>
                  </a:rPr>
                  <a:t>siempre</a:t>
                </a:r>
                <a:r>
                  <a:rPr lang="en-US" sz="3200" i="1" dirty="0">
                    <a:solidFill>
                      <a:srgbClr val="013476"/>
                    </a:solidFill>
                    <a:latin typeface="Thieme Gulliver 2011"/>
                  </a:rPr>
                  <a:t>!</a:t>
                </a:r>
                <a:endParaRPr lang="en" sz="3200" b="0" i="1" u="none" baseline="0" dirty="0">
                  <a:solidFill>
                    <a:srgbClr val="013476"/>
                  </a:solidFill>
                  <a:latin typeface="Thieme Gulliver 2011"/>
                </a:endParaRPr>
              </a:p>
            </p:txBody>
          </p:sp>
          <p:pic>
            <p:nvPicPr>
              <p:cNvPr id="15" name="Picture 2" descr="\\b-files\g\tom.kolombe\Desktop\Thieme-Logo.svg.png">
                <a:extLst>
                  <a:ext uri="{FF2B5EF4-FFF2-40B4-BE49-F238E27FC236}">
                    <a16:creationId xmlns:a16="http://schemas.microsoft.com/office/drawing/2014/main" id="{D1C4AAC4-0136-4694-A29C-018D9D2AEC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002"/>
              <a:stretch/>
            </p:blipFill>
            <p:spPr bwMode="auto">
              <a:xfrm>
                <a:off x="6744750" y="6563973"/>
                <a:ext cx="2362488" cy="93001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28050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801963-50D5-4BDF-89A6-324DE0258DB0}"/>
              </a:ext>
            </a:extLst>
          </p:cNvPr>
          <p:cNvSpPr>
            <a:spLocks noChangeArrowheads="1"/>
          </p:cNvSpPr>
          <p:nvPr/>
        </p:nvSpPr>
        <p:spPr bwMode="auto">
          <a:xfrm>
            <a:off x="4554334" y="3587441"/>
            <a:ext cx="3989575" cy="1557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t" anchorCtr="0" compatLnSpc="1">
            <a:prstTxWarp prst="textNoShape">
              <a:avLst/>
            </a:prstTxWarp>
            <a:normAutofit/>
          </a:bodyPr>
          <a:lstStyle/>
          <a:p>
            <a:pPr>
              <a:lnSpc>
                <a:spcPct val="90000"/>
              </a:lnSpc>
              <a:spcAft>
                <a:spcPts val="450"/>
              </a:spcAft>
            </a:pPr>
            <a:r>
              <a:rPr lang="en-US" altLang="en-US" sz="2250" b="1" dirty="0">
                <a:latin typeface="+mj-lt"/>
                <a:ea typeface="+mj-ea"/>
                <a:cs typeface="+mj-cs"/>
              </a:rPr>
              <a:t>Gabriel del Puerto</a:t>
            </a:r>
          </a:p>
          <a:p>
            <a:pPr>
              <a:lnSpc>
                <a:spcPct val="90000"/>
              </a:lnSpc>
              <a:spcAft>
                <a:spcPts val="450"/>
              </a:spcAft>
            </a:pPr>
            <a:r>
              <a:rPr lang="en-US" altLang="en-US" sz="2100" dirty="0">
                <a:latin typeface="+mj-lt"/>
                <a:ea typeface="+mj-ea"/>
                <a:cs typeface="+mj-cs"/>
              </a:rPr>
              <a:t>Regional Sales Manager </a:t>
            </a:r>
          </a:p>
          <a:p>
            <a:pPr>
              <a:lnSpc>
                <a:spcPct val="90000"/>
              </a:lnSpc>
              <a:spcAft>
                <a:spcPts val="450"/>
              </a:spcAft>
            </a:pPr>
            <a:r>
              <a:rPr lang="en-US" altLang="en-US" sz="2100" dirty="0">
                <a:latin typeface="+mj-lt"/>
                <a:ea typeface="+mj-ea"/>
                <a:cs typeface="+mj-cs"/>
              </a:rPr>
              <a:t>Latin American &amp; The Caribbean</a:t>
            </a:r>
          </a:p>
        </p:txBody>
      </p:sp>
      <p:pic>
        <p:nvPicPr>
          <p:cNvPr id="2" name="Picture 2" descr="Edit photo">
            <a:extLst>
              <a:ext uri="{FF2B5EF4-FFF2-40B4-BE49-F238E27FC236}">
                <a16:creationId xmlns:a16="http://schemas.microsoft.com/office/drawing/2014/main" id="{2D79AB34-8495-4BAA-87A1-90465CE80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 r="14611" b="3"/>
          <a:stretch/>
        </p:blipFill>
        <p:spPr bwMode="auto">
          <a:xfrm>
            <a:off x="16" y="857258"/>
            <a:ext cx="3925874" cy="4657964"/>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413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dOne | MedOne Otolaryngology Individual Subscription">
            <a:extLst>
              <a:ext uri="{FF2B5EF4-FFF2-40B4-BE49-F238E27FC236}">
                <a16:creationId xmlns:a16="http://schemas.microsoft.com/office/drawing/2014/main" id="{A453E36A-0AAB-4090-BA03-47FF33126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0183"/>
            <a:ext cx="2643199" cy="33604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personal subscription to MedOne... - Thieme Medical Publishers ...">
            <a:extLst>
              <a:ext uri="{FF2B5EF4-FFF2-40B4-BE49-F238E27FC236}">
                <a16:creationId xmlns:a16="http://schemas.microsoft.com/office/drawing/2014/main" id="{2336B521-9AB4-4735-8730-EED288228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21" y="874429"/>
            <a:ext cx="4165689" cy="25545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4FDF32E-25BD-4AF7-BA7F-CFAD2D7A43F0}"/>
              </a:ext>
            </a:extLst>
          </p:cNvPr>
          <p:cNvPicPr>
            <a:picLocks noChangeAspect="1"/>
          </p:cNvPicPr>
          <p:nvPr/>
        </p:nvPicPr>
        <p:blipFill>
          <a:blip r:embed="rId4"/>
          <a:stretch>
            <a:fillRect/>
          </a:stretch>
        </p:blipFill>
        <p:spPr>
          <a:xfrm>
            <a:off x="5032671" y="854708"/>
            <a:ext cx="4018754" cy="2574291"/>
          </a:xfrm>
          <a:prstGeom prst="rect">
            <a:avLst/>
          </a:prstGeom>
        </p:spPr>
      </p:pic>
      <p:pic>
        <p:nvPicPr>
          <p:cNvPr id="2" name="Picture 1">
            <a:extLst>
              <a:ext uri="{FF2B5EF4-FFF2-40B4-BE49-F238E27FC236}">
                <a16:creationId xmlns:a16="http://schemas.microsoft.com/office/drawing/2014/main" id="{FA72FEA2-F53B-4C3C-8347-3EBA063034B8}"/>
              </a:ext>
            </a:extLst>
          </p:cNvPr>
          <p:cNvPicPr>
            <a:picLocks noChangeAspect="1"/>
          </p:cNvPicPr>
          <p:nvPr/>
        </p:nvPicPr>
        <p:blipFill>
          <a:blip r:embed="rId5"/>
          <a:stretch>
            <a:fillRect/>
          </a:stretch>
        </p:blipFill>
        <p:spPr>
          <a:xfrm>
            <a:off x="58054" y="4410838"/>
            <a:ext cx="3758159" cy="2402537"/>
          </a:xfrm>
          <a:prstGeom prst="rect">
            <a:avLst/>
          </a:prstGeom>
        </p:spPr>
      </p:pic>
      <p:pic>
        <p:nvPicPr>
          <p:cNvPr id="4" name="Picture 3">
            <a:extLst>
              <a:ext uri="{FF2B5EF4-FFF2-40B4-BE49-F238E27FC236}">
                <a16:creationId xmlns:a16="http://schemas.microsoft.com/office/drawing/2014/main" id="{1592CB33-850F-40DA-A98D-D4A484C5A0C0}"/>
              </a:ext>
            </a:extLst>
          </p:cNvPr>
          <p:cNvPicPr>
            <a:picLocks noChangeAspect="1"/>
          </p:cNvPicPr>
          <p:nvPr/>
        </p:nvPicPr>
        <p:blipFill>
          <a:blip r:embed="rId6"/>
          <a:stretch>
            <a:fillRect/>
          </a:stretch>
        </p:blipFill>
        <p:spPr>
          <a:xfrm>
            <a:off x="6084168" y="3621191"/>
            <a:ext cx="3001778" cy="3816331"/>
          </a:xfrm>
          <a:prstGeom prst="rect">
            <a:avLst/>
          </a:prstGeom>
        </p:spPr>
      </p:pic>
    </p:spTree>
    <p:extLst>
      <p:ext uri="{BB962C8B-B14F-4D97-AF65-F5344CB8AC3E}">
        <p14:creationId xmlns:p14="http://schemas.microsoft.com/office/powerpoint/2010/main" val="237200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8D0C7-7887-48C6-B376-EC97D78D1AF4}"/>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B22F028A-4E10-4360-A574-C4BB1BFCF059}"/>
              </a:ext>
            </a:extLst>
          </p:cNvPr>
          <p:cNvSpPr>
            <a:spLocks noGrp="1"/>
          </p:cNvSpPr>
          <p:nvPr>
            <p:ph type="sldNum" sz="quarter" idx="11"/>
          </p:nvPr>
        </p:nvSpPr>
        <p:spPr/>
        <p:txBody>
          <a:bodyPr/>
          <a:lstStyle/>
          <a:p>
            <a:pPr>
              <a:defRPr/>
            </a:pPr>
            <a:fld id="{CC6248E0-3606-4830-ADCF-EF2AC04F4327}" type="slidenum">
              <a:rPr lang="de-DE" smtClean="0"/>
              <a:pPr>
                <a:defRPr/>
              </a:pPr>
              <a:t>21</a:t>
            </a:fld>
            <a:endParaRPr lang="de-DE" dirty="0"/>
          </a:p>
        </p:txBody>
      </p:sp>
      <p:pic>
        <p:nvPicPr>
          <p:cNvPr id="4" name="Picture 3">
            <a:extLst>
              <a:ext uri="{FF2B5EF4-FFF2-40B4-BE49-F238E27FC236}">
                <a16:creationId xmlns:a16="http://schemas.microsoft.com/office/drawing/2014/main" id="{03B6BB91-72B1-42EA-8365-7AA1546C2E23}"/>
              </a:ext>
            </a:extLst>
          </p:cNvPr>
          <p:cNvPicPr>
            <a:picLocks noChangeAspect="1"/>
          </p:cNvPicPr>
          <p:nvPr/>
        </p:nvPicPr>
        <p:blipFill>
          <a:blip r:embed="rId2"/>
          <a:stretch>
            <a:fillRect/>
          </a:stretch>
        </p:blipFill>
        <p:spPr>
          <a:xfrm>
            <a:off x="34925" y="2103011"/>
            <a:ext cx="9144000" cy="4742289"/>
          </a:xfrm>
          <a:prstGeom prst="rect">
            <a:avLst/>
          </a:prstGeom>
        </p:spPr>
      </p:pic>
      <p:sp>
        <p:nvSpPr>
          <p:cNvPr id="5" name="Rectangle 4">
            <a:extLst>
              <a:ext uri="{FF2B5EF4-FFF2-40B4-BE49-F238E27FC236}">
                <a16:creationId xmlns:a16="http://schemas.microsoft.com/office/drawing/2014/main" id="{B5743B26-21C6-4B99-B065-C5E96536693F}"/>
              </a:ext>
            </a:extLst>
          </p:cNvPr>
          <p:cNvSpPr/>
          <p:nvPr/>
        </p:nvSpPr>
        <p:spPr>
          <a:xfrm>
            <a:off x="2522605" y="1052736"/>
            <a:ext cx="4703532" cy="369332"/>
          </a:xfrm>
          <a:prstGeom prst="rect">
            <a:avLst/>
          </a:prstGeom>
        </p:spPr>
        <p:txBody>
          <a:bodyPr wrap="none">
            <a:spAutoFit/>
          </a:bodyPr>
          <a:lstStyle/>
          <a:p>
            <a:r>
              <a:rPr lang="en-US" dirty="0"/>
              <a:t>https://medone-education.thieme.com</a:t>
            </a:r>
          </a:p>
        </p:txBody>
      </p:sp>
    </p:spTree>
    <p:extLst>
      <p:ext uri="{BB962C8B-B14F-4D97-AF65-F5344CB8AC3E}">
        <p14:creationId xmlns:p14="http://schemas.microsoft.com/office/powerpoint/2010/main" val="1572744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EC7DD-2153-4090-96BF-3D828B0341A4}"/>
              </a:ext>
            </a:extLst>
          </p:cNvPr>
          <p:cNvSpPr/>
          <p:nvPr/>
        </p:nvSpPr>
        <p:spPr>
          <a:xfrm>
            <a:off x="69850" y="842747"/>
            <a:ext cx="9074150" cy="1059264"/>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marR="0" lvl="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Modelo de negocio justo y claro</a:t>
            </a:r>
          </a:p>
        </p:txBody>
      </p:sp>
      <p:pic>
        <p:nvPicPr>
          <p:cNvPr id="2050" name="Picture 2" descr="University Hospital Vector SVG Icon - SVG Repo">
            <a:extLst>
              <a:ext uri="{FF2B5EF4-FFF2-40B4-BE49-F238E27FC236}">
                <a16:creationId xmlns:a16="http://schemas.microsoft.com/office/drawing/2014/main" id="{E119E79A-1C01-4837-8F83-0B5EC0FB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Hospital - Free medical icons">
            <a:extLst>
              <a:ext uri="{FF2B5EF4-FFF2-40B4-BE49-F238E27FC236}">
                <a16:creationId xmlns:a16="http://schemas.microsoft.com/office/drawing/2014/main" id="{4BC638E7-D64A-4D63-B9A2-7CD88D9EA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56490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F79B9798-5FA0-4135-BFAC-E6359DFEC398}"/>
              </a:ext>
            </a:extLst>
          </p:cNvPr>
          <p:cNvSpPr/>
          <p:nvPr/>
        </p:nvSpPr>
        <p:spPr>
          <a:xfrm>
            <a:off x="1542448" y="5152219"/>
            <a:ext cx="1800200" cy="369332"/>
          </a:xfrm>
          <a:prstGeom prst="rect">
            <a:avLst/>
          </a:prstGeom>
        </p:spPr>
        <p:txBody>
          <a:bodyPr wrap="square">
            <a:spAutoFit/>
          </a:bodyPr>
          <a:lstStyle/>
          <a:p>
            <a:pPr marR="0" lvl="0" eaLnBrk="0" hangingPunct="0">
              <a:spcBef>
                <a:spcPts val="0"/>
              </a:spcBef>
              <a:spcAft>
                <a:spcPts val="0"/>
              </a:spcAft>
              <a:buSzPts val="1000"/>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Universidad</a:t>
            </a:r>
            <a:endParaRPr lang="en-US" dirty="0"/>
          </a:p>
        </p:txBody>
      </p:sp>
      <p:sp>
        <p:nvSpPr>
          <p:cNvPr id="55" name="Rectangle 54">
            <a:extLst>
              <a:ext uri="{FF2B5EF4-FFF2-40B4-BE49-F238E27FC236}">
                <a16:creationId xmlns:a16="http://schemas.microsoft.com/office/drawing/2014/main" id="{E943DEA5-64F8-4040-8A15-E9FCD374948B}"/>
              </a:ext>
            </a:extLst>
          </p:cNvPr>
          <p:cNvSpPr/>
          <p:nvPr/>
        </p:nvSpPr>
        <p:spPr>
          <a:xfrm>
            <a:off x="5940152" y="5073962"/>
            <a:ext cx="1800200" cy="369332"/>
          </a:xfrm>
          <a:prstGeom prst="rect">
            <a:avLst/>
          </a:prstGeom>
        </p:spPr>
        <p:txBody>
          <a:bodyPr wrap="square">
            <a:spAutoFit/>
          </a:bodyPr>
          <a:lstStyle/>
          <a:p>
            <a:pPr marR="0" lvl="0" eaLnBrk="0" hangingPunct="0">
              <a:spcBef>
                <a:spcPts val="0"/>
              </a:spcBef>
              <a:spcAft>
                <a:spcPts val="0"/>
              </a:spcAft>
              <a:buSzPts val="1000"/>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Hospital</a:t>
            </a:r>
            <a:endParaRPr lang="en-US" dirty="0"/>
          </a:p>
        </p:txBody>
      </p:sp>
    </p:spTree>
    <p:extLst>
      <p:ext uri="{BB962C8B-B14F-4D97-AF65-F5344CB8AC3E}">
        <p14:creationId xmlns:p14="http://schemas.microsoft.com/office/powerpoint/2010/main" val="16878042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3F93D-D39E-4AD3-AC28-1639B2DEEF6D}"/>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92A431C0-B1A3-4E31-8212-595F73B89309}"/>
              </a:ext>
            </a:extLst>
          </p:cNvPr>
          <p:cNvSpPr>
            <a:spLocks noGrp="1"/>
          </p:cNvSpPr>
          <p:nvPr>
            <p:ph type="sldNum" sz="quarter" idx="11"/>
          </p:nvPr>
        </p:nvSpPr>
        <p:spPr/>
        <p:txBody>
          <a:bodyPr/>
          <a:lstStyle/>
          <a:p>
            <a:pPr>
              <a:defRPr/>
            </a:pPr>
            <a:fld id="{CC6248E0-3606-4830-ADCF-EF2AC04F4327}" type="slidenum">
              <a:rPr lang="de-DE" smtClean="0"/>
              <a:pPr>
                <a:defRPr/>
              </a:pPr>
              <a:t>23</a:t>
            </a:fld>
            <a:endParaRPr lang="de-DE" dirty="0"/>
          </a:p>
        </p:txBody>
      </p:sp>
      <p:sp>
        <p:nvSpPr>
          <p:cNvPr id="5" name="Rectangle 4">
            <a:extLst>
              <a:ext uri="{FF2B5EF4-FFF2-40B4-BE49-F238E27FC236}">
                <a16:creationId xmlns:a16="http://schemas.microsoft.com/office/drawing/2014/main" id="{02AA431D-C10E-4DF2-90E0-CB0485B7AE99}"/>
              </a:ext>
            </a:extLst>
          </p:cNvPr>
          <p:cNvSpPr/>
          <p:nvPr/>
        </p:nvSpPr>
        <p:spPr>
          <a:xfrm>
            <a:off x="69850" y="842747"/>
            <a:ext cx="9074150" cy="1336263"/>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marR="0" lvl="0" indent="-342900" eaLnBrk="0" hangingPunct="0">
              <a:spcBef>
                <a:spcPts val="0"/>
              </a:spcBef>
              <a:spcAft>
                <a:spcPts val="0"/>
              </a:spcAft>
              <a:buSzPts val="1000"/>
              <a:buFont typeface="Symbol" panose="05050102010706020507" pitchFamily="18" charset="2"/>
              <a:buChar char=""/>
              <a:tabLst>
                <a:tab pos="457200" algn="l"/>
                <a:tab pos="521335" algn="l"/>
              </a:tabLst>
            </a:pPr>
            <a:r>
              <a:rPr lang="es-ES" dirty="0">
                <a:solidFill>
                  <a:srgbClr val="002060"/>
                </a:solidFill>
                <a:latin typeface="Thieme Argo 2008 Light" pitchFamily="2" charset="0"/>
                <a:ea typeface="Times New Roman" panose="02020603050405020304" pitchFamily="18" charset="0"/>
                <a:cs typeface="Thieme Argo 2008 Light" pitchFamily="2" charset="0"/>
              </a:rPr>
              <a:t>Acceso a una colección creciente de libros, tanto en HTML (lo que facilita utilizar herramientas de traducción automática al español) como en PDF;</a:t>
            </a:r>
          </a:p>
        </p:txBody>
      </p:sp>
      <p:pic>
        <p:nvPicPr>
          <p:cNvPr id="6" name="Picture 5">
            <a:extLst>
              <a:ext uri="{FF2B5EF4-FFF2-40B4-BE49-F238E27FC236}">
                <a16:creationId xmlns:a16="http://schemas.microsoft.com/office/drawing/2014/main" id="{D2F66359-9872-494D-A5FE-224208E3ED78}"/>
              </a:ext>
            </a:extLst>
          </p:cNvPr>
          <p:cNvPicPr>
            <a:picLocks noChangeAspect="1"/>
          </p:cNvPicPr>
          <p:nvPr/>
        </p:nvPicPr>
        <p:blipFill>
          <a:blip r:embed="rId2"/>
          <a:stretch>
            <a:fillRect/>
          </a:stretch>
        </p:blipFill>
        <p:spPr>
          <a:xfrm>
            <a:off x="269652" y="2636912"/>
            <a:ext cx="8674546" cy="3670489"/>
          </a:xfrm>
          <a:prstGeom prst="rect">
            <a:avLst/>
          </a:prstGeom>
        </p:spPr>
      </p:pic>
    </p:spTree>
    <p:extLst>
      <p:ext uri="{BB962C8B-B14F-4D97-AF65-F5344CB8AC3E}">
        <p14:creationId xmlns:p14="http://schemas.microsoft.com/office/powerpoint/2010/main" val="41147875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63574-F9BA-4A03-AF10-9E3BAA589BC4}"/>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3DC4BA48-F3EE-4CC1-BF26-3116300AA795}"/>
              </a:ext>
            </a:extLst>
          </p:cNvPr>
          <p:cNvSpPr>
            <a:spLocks noGrp="1"/>
          </p:cNvSpPr>
          <p:nvPr>
            <p:ph type="sldNum" sz="quarter" idx="11"/>
          </p:nvPr>
        </p:nvSpPr>
        <p:spPr/>
        <p:txBody>
          <a:bodyPr/>
          <a:lstStyle/>
          <a:p>
            <a:pPr>
              <a:defRPr/>
            </a:pPr>
            <a:fld id="{CC6248E0-3606-4830-ADCF-EF2AC04F4327}" type="slidenum">
              <a:rPr lang="de-DE" smtClean="0"/>
              <a:pPr>
                <a:defRPr/>
              </a:pPr>
              <a:t>24</a:t>
            </a:fld>
            <a:endParaRPr lang="de-DE" dirty="0"/>
          </a:p>
        </p:txBody>
      </p:sp>
      <p:sp>
        <p:nvSpPr>
          <p:cNvPr id="4" name="Rectangle 3">
            <a:extLst>
              <a:ext uri="{FF2B5EF4-FFF2-40B4-BE49-F238E27FC236}">
                <a16:creationId xmlns:a16="http://schemas.microsoft.com/office/drawing/2014/main" id="{EEEB7E27-5F66-4557-ACF4-37EF6AB13AD4}"/>
              </a:ext>
            </a:extLst>
          </p:cNvPr>
          <p:cNvSpPr/>
          <p:nvPr/>
        </p:nvSpPr>
        <p:spPr>
          <a:xfrm>
            <a:off x="69850" y="842747"/>
            <a:ext cx="9074150" cy="1613262"/>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indent="-342900" eaLnBrk="0" hangingPunct="0">
              <a:spcBef>
                <a:spcPts val="0"/>
              </a:spcBef>
              <a:spcAft>
                <a:spcPts val="0"/>
              </a:spcAft>
              <a:buSzPts val="1000"/>
              <a:buFont typeface="Symbol" panose="05050102010706020507" pitchFamily="18" charset="2"/>
              <a:buChar char=""/>
              <a:tabLst>
                <a:tab pos="457200" algn="l"/>
                <a:tab pos="521335" algn="l"/>
              </a:tabLst>
            </a:pPr>
            <a:r>
              <a:rPr lang="es-ES" dirty="0">
                <a:solidFill>
                  <a:srgbClr val="002060"/>
                </a:solidFill>
                <a:latin typeface="Thieme Argo 2008 Light" pitchFamily="2" charset="0"/>
                <a:ea typeface="Times New Roman" panose="02020603050405020304" pitchFamily="18" charset="0"/>
                <a:cs typeface="Thieme Argo 2008 Light" pitchFamily="2" charset="0"/>
              </a:rPr>
              <a:t>Biblioteca multimedia creciente, ya con miles de imágenes y videos, pudiendo bajar las </a:t>
            </a:r>
            <a:r>
              <a:rPr lang="es-ES" dirty="0" err="1">
                <a:solidFill>
                  <a:srgbClr val="002060"/>
                </a:solidFill>
                <a:latin typeface="Thieme Argo 2008 Light" pitchFamily="2" charset="0"/>
                <a:ea typeface="Times New Roman" panose="02020603050405020304" pitchFamily="18" charset="0"/>
                <a:cs typeface="Thieme Argo 2008 Light" pitchFamily="2" charset="0"/>
              </a:rPr>
              <a:t>im</a:t>
            </a:r>
            <a:r>
              <a:rPr lang="es-PY" dirty="0" err="1">
                <a:solidFill>
                  <a:srgbClr val="002060"/>
                </a:solidFill>
                <a:latin typeface="Thieme Argo 2008 Light" pitchFamily="2" charset="0"/>
                <a:ea typeface="Times New Roman" panose="02020603050405020304" pitchFamily="18" charset="0"/>
                <a:cs typeface="Thieme Argo 2008 Light" pitchFamily="2" charset="0"/>
              </a:rPr>
              <a:t>ágenes</a:t>
            </a:r>
            <a:r>
              <a:rPr lang="es-PY" dirty="0">
                <a:solidFill>
                  <a:srgbClr val="002060"/>
                </a:solidFill>
                <a:latin typeface="Thieme Argo 2008 Light" pitchFamily="2" charset="0"/>
                <a:ea typeface="Times New Roman" panose="02020603050405020304" pitchFamily="18" charset="0"/>
                <a:cs typeface="Thieme Argo 2008 Light" pitchFamily="2" charset="0"/>
              </a:rPr>
              <a:t> con un solo </a:t>
            </a:r>
            <a:r>
              <a:rPr lang="es-PY" dirty="0" err="1">
                <a:solidFill>
                  <a:srgbClr val="002060"/>
                </a:solidFill>
                <a:latin typeface="Thieme Argo 2008 Light" pitchFamily="2" charset="0"/>
                <a:ea typeface="Times New Roman" panose="02020603050405020304" pitchFamily="18" charset="0"/>
                <a:cs typeface="Thieme Argo 2008 Light" pitchFamily="2" charset="0"/>
              </a:rPr>
              <a:t>click</a:t>
            </a:r>
            <a:r>
              <a:rPr lang="es-PY" dirty="0">
                <a:solidFill>
                  <a:srgbClr val="002060"/>
                </a:solidFill>
                <a:latin typeface="Thieme Argo 2008 Light" pitchFamily="2" charset="0"/>
                <a:ea typeface="Times New Roman" panose="02020603050405020304" pitchFamily="18" charset="0"/>
                <a:cs typeface="Thieme Argo 2008 Light" pitchFamily="2" charset="0"/>
              </a:rPr>
              <a:t> y hasta editarlas, utilizando nuestros Atlas de Anatomía mas famosos</a:t>
            </a:r>
            <a:r>
              <a:rPr lang="es-ES" dirty="0">
                <a:solidFill>
                  <a:srgbClr val="002060"/>
                </a:solidFill>
                <a:latin typeface="Thieme Argo 2008 Light" pitchFamily="2" charset="0"/>
                <a:ea typeface="Times New Roman" panose="02020603050405020304" pitchFamily="18" charset="0"/>
                <a:cs typeface="Thieme Argo 2008 Light" pitchFamily="2" charset="0"/>
              </a:rPr>
              <a:t>:</a:t>
            </a:r>
          </a:p>
        </p:txBody>
      </p:sp>
      <p:pic>
        <p:nvPicPr>
          <p:cNvPr id="5" name="Picture 4">
            <a:extLst>
              <a:ext uri="{FF2B5EF4-FFF2-40B4-BE49-F238E27FC236}">
                <a16:creationId xmlns:a16="http://schemas.microsoft.com/office/drawing/2014/main" id="{7D759B9B-E3D5-4DBB-8A06-FA30DDCEFF31}"/>
              </a:ext>
            </a:extLst>
          </p:cNvPr>
          <p:cNvPicPr>
            <a:picLocks noChangeAspect="1"/>
          </p:cNvPicPr>
          <p:nvPr/>
        </p:nvPicPr>
        <p:blipFill>
          <a:blip r:embed="rId2"/>
          <a:stretch>
            <a:fillRect/>
          </a:stretch>
        </p:blipFill>
        <p:spPr>
          <a:xfrm>
            <a:off x="0" y="2759980"/>
            <a:ext cx="9144000" cy="4106404"/>
          </a:xfrm>
          <a:prstGeom prst="rect">
            <a:avLst/>
          </a:prstGeom>
        </p:spPr>
      </p:pic>
    </p:spTree>
    <p:extLst>
      <p:ext uri="{BB962C8B-B14F-4D97-AF65-F5344CB8AC3E}">
        <p14:creationId xmlns:p14="http://schemas.microsoft.com/office/powerpoint/2010/main" val="27482976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8C645-D4A9-46D3-8041-560E46242364}"/>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8C93B150-D94F-4585-AE77-8F2B4076C287}"/>
              </a:ext>
            </a:extLst>
          </p:cNvPr>
          <p:cNvSpPr>
            <a:spLocks noGrp="1"/>
          </p:cNvSpPr>
          <p:nvPr>
            <p:ph type="sldNum" sz="quarter" idx="11"/>
          </p:nvPr>
        </p:nvSpPr>
        <p:spPr/>
        <p:txBody>
          <a:bodyPr/>
          <a:lstStyle/>
          <a:p>
            <a:pPr>
              <a:defRPr/>
            </a:pPr>
            <a:fld id="{CC6248E0-3606-4830-ADCF-EF2AC04F4327}" type="slidenum">
              <a:rPr lang="de-DE" smtClean="0"/>
              <a:pPr>
                <a:defRPr/>
              </a:pPr>
              <a:t>25</a:t>
            </a:fld>
            <a:endParaRPr lang="de-DE" dirty="0"/>
          </a:p>
        </p:txBody>
      </p:sp>
      <p:sp>
        <p:nvSpPr>
          <p:cNvPr id="5" name="Rectangle 4">
            <a:extLst>
              <a:ext uri="{FF2B5EF4-FFF2-40B4-BE49-F238E27FC236}">
                <a16:creationId xmlns:a16="http://schemas.microsoft.com/office/drawing/2014/main" id="{651DE774-7684-4B49-831F-6B6307301A42}"/>
              </a:ext>
            </a:extLst>
          </p:cNvPr>
          <p:cNvSpPr/>
          <p:nvPr/>
        </p:nvSpPr>
        <p:spPr>
          <a:xfrm>
            <a:off x="69850" y="842747"/>
            <a:ext cx="9074150" cy="1336263"/>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marR="0" lvl="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Búsquedas con resultados de importantes revistas de </a:t>
            </a:r>
            <a:r>
              <a:rPr lang="es-PY" dirty="0" err="1">
                <a:solidFill>
                  <a:srgbClr val="002060"/>
                </a:solidFill>
                <a:latin typeface="Thieme Argo 2008 Light" pitchFamily="2" charset="0"/>
                <a:ea typeface="Times New Roman" panose="02020603050405020304" pitchFamily="18" charset="0"/>
                <a:cs typeface="Thieme Argo 2008 Light" pitchFamily="2" charset="0"/>
              </a:rPr>
              <a:t>Thieme</a:t>
            </a:r>
            <a:r>
              <a:rPr lang="es-PY" dirty="0">
                <a:solidFill>
                  <a:srgbClr val="002060"/>
                </a:solidFill>
                <a:latin typeface="Thieme Argo 2008 Light" pitchFamily="2" charset="0"/>
                <a:ea typeface="Times New Roman" panose="02020603050405020304" pitchFamily="18" charset="0"/>
                <a:cs typeface="Thieme Argo 2008 Light" pitchFamily="2" charset="0"/>
              </a:rPr>
              <a:t> integradas al producto y resultados de </a:t>
            </a:r>
            <a:r>
              <a:rPr lang="es-PY" dirty="0" err="1">
                <a:solidFill>
                  <a:srgbClr val="002060"/>
                </a:solidFill>
                <a:latin typeface="Thieme Argo 2008 Light" pitchFamily="2" charset="0"/>
                <a:ea typeface="Times New Roman" panose="02020603050405020304" pitchFamily="18" charset="0"/>
                <a:cs typeface="Thieme Argo 2008 Light" pitchFamily="2" charset="0"/>
              </a:rPr>
              <a:t>Pubmed</a:t>
            </a:r>
            <a:r>
              <a:rPr lang="es-PY" dirty="0">
                <a:solidFill>
                  <a:srgbClr val="002060"/>
                </a:solidFill>
                <a:latin typeface="Thieme Argo 2008 Light" pitchFamily="2" charset="0"/>
                <a:ea typeface="Times New Roman" panose="02020603050405020304" pitchFamily="18" charset="0"/>
                <a:cs typeface="Thieme Argo 2008 Light" pitchFamily="2" charset="0"/>
              </a:rPr>
              <a:t> incluidos. Todo en un único lugar</a:t>
            </a:r>
            <a:r>
              <a:rPr lang="en-US" dirty="0">
                <a:solidFill>
                  <a:srgbClr val="002060"/>
                </a:solidFill>
                <a:latin typeface="Thieme Argo 2008 Light" pitchFamily="2" charset="0"/>
                <a:ea typeface="Times New Roman" panose="02020603050405020304" pitchFamily="18" charset="0"/>
                <a:cs typeface="Thieme Argo 2008 Light" pitchFamily="2" charset="0"/>
              </a:rPr>
              <a:t>; </a:t>
            </a:r>
          </a:p>
        </p:txBody>
      </p:sp>
      <p:pic>
        <p:nvPicPr>
          <p:cNvPr id="6" name="Picture 5">
            <a:extLst>
              <a:ext uri="{FF2B5EF4-FFF2-40B4-BE49-F238E27FC236}">
                <a16:creationId xmlns:a16="http://schemas.microsoft.com/office/drawing/2014/main" id="{D8DA42D2-69B1-460C-96CF-CC799E3F94A4}"/>
              </a:ext>
            </a:extLst>
          </p:cNvPr>
          <p:cNvPicPr>
            <a:picLocks noChangeAspect="1"/>
          </p:cNvPicPr>
          <p:nvPr/>
        </p:nvPicPr>
        <p:blipFill>
          <a:blip r:embed="rId2"/>
          <a:stretch>
            <a:fillRect/>
          </a:stretch>
        </p:blipFill>
        <p:spPr>
          <a:xfrm>
            <a:off x="1226907" y="2389961"/>
            <a:ext cx="6690186" cy="4113188"/>
          </a:xfrm>
          <a:prstGeom prst="rect">
            <a:avLst/>
          </a:prstGeom>
        </p:spPr>
      </p:pic>
    </p:spTree>
    <p:extLst>
      <p:ext uri="{BB962C8B-B14F-4D97-AF65-F5344CB8AC3E}">
        <p14:creationId xmlns:p14="http://schemas.microsoft.com/office/powerpoint/2010/main" val="17552028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867A4A-4170-464A-A933-6F9646FF2DAF}"/>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33F87E35-3A4F-45D9-BD09-79E51E2DC029}"/>
              </a:ext>
            </a:extLst>
          </p:cNvPr>
          <p:cNvSpPr>
            <a:spLocks noGrp="1"/>
          </p:cNvSpPr>
          <p:nvPr>
            <p:ph type="sldNum" sz="quarter" idx="11"/>
          </p:nvPr>
        </p:nvSpPr>
        <p:spPr/>
        <p:txBody>
          <a:bodyPr/>
          <a:lstStyle/>
          <a:p>
            <a:pPr>
              <a:defRPr/>
            </a:pPr>
            <a:fld id="{CC6248E0-3606-4830-ADCF-EF2AC04F4327}" type="slidenum">
              <a:rPr lang="de-DE" smtClean="0"/>
              <a:pPr>
                <a:defRPr/>
              </a:pPr>
              <a:t>26</a:t>
            </a:fld>
            <a:endParaRPr lang="de-DE" dirty="0"/>
          </a:p>
        </p:txBody>
      </p:sp>
      <p:sp>
        <p:nvSpPr>
          <p:cNvPr id="5" name="Rectangle 4">
            <a:extLst>
              <a:ext uri="{FF2B5EF4-FFF2-40B4-BE49-F238E27FC236}">
                <a16:creationId xmlns:a16="http://schemas.microsoft.com/office/drawing/2014/main" id="{8F7E729C-206F-416A-8DE3-3482EE1BC0AF}"/>
              </a:ext>
            </a:extLst>
          </p:cNvPr>
          <p:cNvSpPr/>
          <p:nvPr/>
        </p:nvSpPr>
        <p:spPr>
          <a:xfrm>
            <a:off x="69850" y="842747"/>
            <a:ext cx="9074150" cy="1644040"/>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Permite crear y compartir </a:t>
            </a:r>
            <a:r>
              <a:rPr lang="es-PY" dirty="0" err="1">
                <a:solidFill>
                  <a:srgbClr val="002060"/>
                </a:solidFill>
                <a:latin typeface="Thieme Argo 2008 Light" pitchFamily="2" charset="0"/>
                <a:ea typeface="Times New Roman" panose="02020603050405020304" pitchFamily="18" charset="0"/>
                <a:cs typeface="Thieme Argo 2008 Light" pitchFamily="2" charset="0"/>
              </a:rPr>
              <a:t>playlists</a:t>
            </a:r>
            <a:r>
              <a:rPr lang="es-PY" dirty="0">
                <a:solidFill>
                  <a:srgbClr val="002060"/>
                </a:solidFill>
                <a:latin typeface="Thieme Argo 2008 Light" pitchFamily="2" charset="0"/>
                <a:ea typeface="Times New Roman" panose="02020603050405020304" pitchFamily="18" charset="0"/>
                <a:cs typeface="Thieme Argo 2008 Light" pitchFamily="2" charset="0"/>
              </a:rPr>
              <a:t> de contenidos, inclusive con links a videos, libros y revistas </a:t>
            </a:r>
            <a:r>
              <a:rPr lang="es-PY" dirty="0" err="1">
                <a:solidFill>
                  <a:srgbClr val="002060"/>
                </a:solidFill>
                <a:latin typeface="Thieme Argo 2008 Light" pitchFamily="2" charset="0"/>
                <a:ea typeface="Times New Roman" panose="02020603050405020304" pitchFamily="18" charset="0"/>
                <a:cs typeface="Thieme Argo 2008 Light" pitchFamily="2" charset="0"/>
              </a:rPr>
              <a:t>extermas</a:t>
            </a:r>
            <a:r>
              <a:rPr lang="es-PY" dirty="0">
                <a:solidFill>
                  <a:srgbClr val="002060"/>
                </a:solidFill>
                <a:latin typeface="Thieme Argo 2008 Light" pitchFamily="2" charset="0"/>
                <a:ea typeface="Times New Roman" panose="02020603050405020304" pitchFamily="18" charset="0"/>
                <a:cs typeface="Thieme Argo 2008 Light" pitchFamily="2" charset="0"/>
              </a:rPr>
              <a:t>. Sus capítulos, artículos, videos, imágenes y casos favoritos en un único lugar;</a:t>
            </a:r>
            <a:endParaRPr lang="en-US" sz="2000" dirty="0">
              <a:solidFill>
                <a:srgbClr val="00206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02449894-F96B-4A08-ABB5-5FA139C4507B}"/>
              </a:ext>
            </a:extLst>
          </p:cNvPr>
          <p:cNvPicPr>
            <a:picLocks noChangeAspect="1"/>
          </p:cNvPicPr>
          <p:nvPr/>
        </p:nvPicPr>
        <p:blipFill>
          <a:blip r:embed="rId2"/>
          <a:stretch>
            <a:fillRect/>
          </a:stretch>
        </p:blipFill>
        <p:spPr>
          <a:xfrm>
            <a:off x="129494" y="2587594"/>
            <a:ext cx="8520707" cy="4244767"/>
          </a:xfrm>
          <a:prstGeom prst="rect">
            <a:avLst/>
          </a:prstGeom>
        </p:spPr>
      </p:pic>
    </p:spTree>
    <p:extLst>
      <p:ext uri="{BB962C8B-B14F-4D97-AF65-F5344CB8AC3E}">
        <p14:creationId xmlns:p14="http://schemas.microsoft.com/office/powerpoint/2010/main" val="13428698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898A1-97F4-491E-B865-0921B98B7425}"/>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24394C8D-CF6C-43AB-B7E1-D8FEEC867B43}"/>
              </a:ext>
            </a:extLst>
          </p:cNvPr>
          <p:cNvSpPr>
            <a:spLocks noGrp="1"/>
          </p:cNvSpPr>
          <p:nvPr>
            <p:ph type="sldNum" sz="quarter" idx="11"/>
          </p:nvPr>
        </p:nvSpPr>
        <p:spPr/>
        <p:txBody>
          <a:bodyPr/>
          <a:lstStyle/>
          <a:p>
            <a:pPr>
              <a:defRPr/>
            </a:pPr>
            <a:fld id="{CC6248E0-3606-4830-ADCF-EF2AC04F4327}" type="slidenum">
              <a:rPr lang="de-DE" smtClean="0"/>
              <a:pPr>
                <a:defRPr/>
              </a:pPr>
              <a:t>27</a:t>
            </a:fld>
            <a:endParaRPr lang="de-DE" dirty="0"/>
          </a:p>
        </p:txBody>
      </p:sp>
      <p:sp>
        <p:nvSpPr>
          <p:cNvPr id="4" name="Rectangle 3">
            <a:extLst>
              <a:ext uri="{FF2B5EF4-FFF2-40B4-BE49-F238E27FC236}">
                <a16:creationId xmlns:a16="http://schemas.microsoft.com/office/drawing/2014/main" id="{D796AD45-B858-4867-A507-74A2AF0D1F23}"/>
              </a:ext>
            </a:extLst>
          </p:cNvPr>
          <p:cNvSpPr/>
          <p:nvPr/>
        </p:nvSpPr>
        <p:spPr>
          <a:xfrm>
            <a:off x="69850" y="842747"/>
            <a:ext cx="9074150" cy="1336263"/>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marR="0" lvl="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rPr>
              <a:t>Posibilidad de crear notas y subrayado en los textos, tal y cual lo hacemos en nuestros libros favoritos impresos. Podremos m</a:t>
            </a:r>
            <a:r>
              <a:rPr lang="es-PY" dirty="0">
                <a:solidFill>
                  <a:srgbClr val="002060"/>
                </a:solidFill>
                <a:latin typeface="Thieme Argo 2008 Light" pitchFamily="2" charset="0"/>
                <a:ea typeface="Times New Roman" panose="02020603050405020304" pitchFamily="18" charset="0"/>
                <a:cs typeface="Thieme Argo 2008 Light" pitchFamily="2" charset="0"/>
              </a:rPr>
              <a:t>arcar con diferentes colores los subrayados</a:t>
            </a:r>
            <a:r>
              <a:rPr lang="es-PY" dirty="0">
                <a:solidFill>
                  <a:srgbClr val="002060"/>
                </a:solidFill>
                <a:latin typeface="Thieme Argo 2008 Light" pitchFamily="2" charset="0"/>
                <a:ea typeface="Times New Roman" panose="02020603050405020304" pitchFamily="18" charset="0"/>
              </a:rPr>
              <a:t>;</a:t>
            </a:r>
          </a:p>
        </p:txBody>
      </p:sp>
      <p:pic>
        <p:nvPicPr>
          <p:cNvPr id="5" name="Picture 4">
            <a:extLst>
              <a:ext uri="{FF2B5EF4-FFF2-40B4-BE49-F238E27FC236}">
                <a16:creationId xmlns:a16="http://schemas.microsoft.com/office/drawing/2014/main" id="{5EC61738-BC15-4F78-B6ED-E5FE26388791}"/>
              </a:ext>
            </a:extLst>
          </p:cNvPr>
          <p:cNvPicPr>
            <a:picLocks noChangeAspect="1"/>
          </p:cNvPicPr>
          <p:nvPr/>
        </p:nvPicPr>
        <p:blipFill>
          <a:blip r:embed="rId2"/>
          <a:stretch>
            <a:fillRect/>
          </a:stretch>
        </p:blipFill>
        <p:spPr>
          <a:xfrm>
            <a:off x="1763688" y="2384198"/>
            <a:ext cx="6062612" cy="4260892"/>
          </a:xfrm>
          <a:prstGeom prst="rect">
            <a:avLst/>
          </a:prstGeom>
        </p:spPr>
      </p:pic>
    </p:spTree>
    <p:extLst>
      <p:ext uri="{BB962C8B-B14F-4D97-AF65-F5344CB8AC3E}">
        <p14:creationId xmlns:p14="http://schemas.microsoft.com/office/powerpoint/2010/main" val="4650340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AA5EB-BB08-4636-BCC0-1A757E38C4D3}"/>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59FFDA93-8D97-4B73-8A39-CD00B07F7B5D}"/>
              </a:ext>
            </a:extLst>
          </p:cNvPr>
          <p:cNvSpPr>
            <a:spLocks noGrp="1"/>
          </p:cNvSpPr>
          <p:nvPr>
            <p:ph type="sldNum" sz="quarter" idx="11"/>
          </p:nvPr>
        </p:nvSpPr>
        <p:spPr/>
        <p:txBody>
          <a:bodyPr/>
          <a:lstStyle/>
          <a:p>
            <a:pPr>
              <a:defRPr/>
            </a:pPr>
            <a:fld id="{CC6248E0-3606-4830-ADCF-EF2AC04F4327}" type="slidenum">
              <a:rPr lang="de-DE" smtClean="0"/>
              <a:pPr>
                <a:defRPr/>
              </a:pPr>
              <a:t>28</a:t>
            </a:fld>
            <a:endParaRPr lang="de-DE" dirty="0"/>
          </a:p>
        </p:txBody>
      </p:sp>
      <p:sp>
        <p:nvSpPr>
          <p:cNvPr id="5" name="Rectangle 4">
            <a:extLst>
              <a:ext uri="{FF2B5EF4-FFF2-40B4-BE49-F238E27FC236}">
                <a16:creationId xmlns:a16="http://schemas.microsoft.com/office/drawing/2014/main" id="{FDF2AA8D-5584-45B8-957C-2DE12D91A1E7}"/>
              </a:ext>
            </a:extLst>
          </p:cNvPr>
          <p:cNvSpPr/>
          <p:nvPr/>
        </p:nvSpPr>
        <p:spPr>
          <a:xfrm>
            <a:off x="69850" y="842747"/>
            <a:ext cx="9074150" cy="1644040"/>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Incluye herramienta interactiva de preguntas y respuestas para autoevaluarse y reciclarse en los conocimientos, contiendo actualmente más de 1.000 preguntas, pudiendo acompañar su progreso mes a mes;</a:t>
            </a:r>
            <a:endParaRPr lang="en-US" sz="2000" dirty="0">
              <a:solidFill>
                <a:srgbClr val="00206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5EAE4C70-F0CC-46D5-87A8-D87ECDC2F55D}"/>
              </a:ext>
            </a:extLst>
          </p:cNvPr>
          <p:cNvPicPr>
            <a:picLocks noChangeAspect="1"/>
          </p:cNvPicPr>
          <p:nvPr/>
        </p:nvPicPr>
        <p:blipFill>
          <a:blip r:embed="rId2"/>
          <a:stretch>
            <a:fillRect/>
          </a:stretch>
        </p:blipFill>
        <p:spPr>
          <a:xfrm>
            <a:off x="0" y="2758547"/>
            <a:ext cx="9144000" cy="4076679"/>
          </a:xfrm>
          <a:prstGeom prst="rect">
            <a:avLst/>
          </a:prstGeom>
        </p:spPr>
      </p:pic>
    </p:spTree>
    <p:extLst>
      <p:ext uri="{BB962C8B-B14F-4D97-AF65-F5344CB8AC3E}">
        <p14:creationId xmlns:p14="http://schemas.microsoft.com/office/powerpoint/2010/main" val="23116318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E9634-D3CB-463B-808B-16FEC3F6A621}"/>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920EB739-1121-4008-A396-889D28B56ABB}"/>
              </a:ext>
            </a:extLst>
          </p:cNvPr>
          <p:cNvSpPr>
            <a:spLocks noGrp="1"/>
          </p:cNvSpPr>
          <p:nvPr>
            <p:ph type="sldNum" sz="quarter" idx="11"/>
          </p:nvPr>
        </p:nvSpPr>
        <p:spPr/>
        <p:txBody>
          <a:bodyPr/>
          <a:lstStyle/>
          <a:p>
            <a:pPr>
              <a:defRPr/>
            </a:pPr>
            <a:fld id="{CC6248E0-3606-4830-ADCF-EF2AC04F4327}" type="slidenum">
              <a:rPr lang="de-DE" smtClean="0"/>
              <a:pPr>
                <a:defRPr/>
              </a:pPr>
              <a:t>29</a:t>
            </a:fld>
            <a:endParaRPr lang="de-DE" dirty="0"/>
          </a:p>
        </p:txBody>
      </p:sp>
      <p:sp>
        <p:nvSpPr>
          <p:cNvPr id="4" name="Rectangle 3">
            <a:extLst>
              <a:ext uri="{FF2B5EF4-FFF2-40B4-BE49-F238E27FC236}">
                <a16:creationId xmlns:a16="http://schemas.microsoft.com/office/drawing/2014/main" id="{101B60E2-8997-4F16-89FA-EA5CCC62AC8B}"/>
              </a:ext>
            </a:extLst>
          </p:cNvPr>
          <p:cNvSpPr/>
          <p:nvPr/>
        </p:nvSpPr>
        <p:spPr>
          <a:xfrm>
            <a:off x="69850" y="842747"/>
            <a:ext cx="9074150" cy="1367041"/>
          </a:xfrm>
          <a:prstGeom prst="rect">
            <a:avLst/>
          </a:prstGeom>
        </p:spPr>
        <p:txBody>
          <a:bodyPr wrap="square">
            <a:spAutoFit/>
          </a:bodyPr>
          <a:lstStyle/>
          <a:p>
            <a:pPr marL="0" marR="0" eaLnBrk="0" hangingPunct="0">
              <a:spcBef>
                <a:spcPts val="60"/>
              </a:spcBef>
              <a:spcAft>
                <a:spcPts val="0"/>
              </a:spcAft>
            </a:pPr>
            <a:r>
              <a:rPr lang="es-PY" sz="2800" b="1" dirty="0">
                <a:solidFill>
                  <a:srgbClr val="002060"/>
                </a:solidFill>
                <a:latin typeface="Thieme Argo 2008 Light" pitchFamily="2" charset="0"/>
                <a:ea typeface="Times New Roman" panose="02020603050405020304" pitchFamily="18" charset="0"/>
                <a:cs typeface="Thieme Argo 2008 Light" pitchFamily="2" charset="0"/>
              </a:rPr>
              <a:t>Con </a:t>
            </a:r>
            <a:r>
              <a:rPr lang="es-PY" sz="2800" b="1"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sz="2800" b="1" dirty="0">
                <a:solidFill>
                  <a:srgbClr val="002060"/>
                </a:solidFill>
                <a:latin typeface="Thieme Argo 2008 Light" pitchFamily="2" charset="0"/>
                <a:ea typeface="Times New Roman" panose="02020603050405020304" pitchFamily="18" charset="0"/>
                <a:cs typeface="Thieme Argo 2008 Light" pitchFamily="2" charset="0"/>
              </a:rPr>
              <a:t> tendrán:</a:t>
            </a:r>
            <a:endParaRPr lang="en-US" sz="2800" b="1" dirty="0">
              <a:latin typeface="Times New Roman" panose="02020603050405020304" pitchFamily="18" charset="0"/>
              <a:ea typeface="Times New Roman" panose="02020603050405020304" pitchFamily="18" charset="0"/>
            </a:endParaRPr>
          </a:p>
          <a:p>
            <a:pPr marL="0" marR="0" eaLnBrk="0" hangingPunct="0">
              <a:spcBef>
                <a:spcPts val="60"/>
              </a:spcBef>
              <a:spcAft>
                <a:spcPts val="0"/>
              </a:spcAft>
            </a:pPr>
            <a:r>
              <a:rPr lang="es-PY" sz="1600" dirty="0">
                <a:solidFill>
                  <a:srgbClr val="002060"/>
                </a:solidFill>
                <a:latin typeface="Thieme Argo 2008 Light" pitchFamily="2" charset="0"/>
                <a:ea typeface="Times New Roman" panose="02020603050405020304" pitchFamily="18" charset="0"/>
                <a:cs typeface="Thieme Argo 2008 Light" pitchFamily="2" charset="0"/>
              </a:rPr>
              <a:t> </a:t>
            </a:r>
            <a:endParaRPr lang="en-US" sz="2000" dirty="0">
              <a:latin typeface="Times New Roman" panose="02020603050405020304" pitchFamily="18" charset="0"/>
              <a:ea typeface="Times New Roman" panose="02020603050405020304" pitchFamily="18" charset="0"/>
            </a:endParaRPr>
          </a:p>
          <a:p>
            <a:pPr marL="342900" marR="0" lvl="0" indent="-342900" eaLnBrk="0" hangingPunct="0">
              <a:spcBef>
                <a:spcPts val="0"/>
              </a:spcBef>
              <a:spcAft>
                <a:spcPts val="0"/>
              </a:spcAft>
              <a:buSzPts val="1000"/>
              <a:buFont typeface="Symbol" panose="05050102010706020507" pitchFamily="18" charset="2"/>
              <a:buChar char=""/>
              <a:tabLst>
                <a:tab pos="457200" algn="l"/>
                <a:tab pos="521335" algn="l"/>
              </a:tabLst>
            </a:pPr>
            <a:r>
              <a:rPr lang="es-PY" dirty="0">
                <a:solidFill>
                  <a:srgbClr val="002060"/>
                </a:solidFill>
                <a:latin typeface="Thieme Argo 2008 Light" pitchFamily="2" charset="0"/>
                <a:ea typeface="Times New Roman" panose="02020603050405020304" pitchFamily="18" charset="0"/>
                <a:cs typeface="Thieme Argo 2008 Light" pitchFamily="2" charset="0"/>
              </a:rPr>
              <a:t>Acceso al producto utilizando la app </a:t>
            </a:r>
            <a:r>
              <a:rPr lang="es-PY" dirty="0" err="1">
                <a:solidFill>
                  <a:srgbClr val="002060"/>
                </a:solidFill>
                <a:latin typeface="Thieme Argo 2008 Light" pitchFamily="2" charset="0"/>
                <a:ea typeface="Times New Roman" panose="02020603050405020304" pitchFamily="18" charset="0"/>
                <a:cs typeface="Thieme Argo 2008 Light" pitchFamily="2" charset="0"/>
              </a:rPr>
              <a:t>MedOne</a:t>
            </a:r>
            <a:r>
              <a:rPr lang="es-PY" dirty="0">
                <a:solidFill>
                  <a:srgbClr val="002060"/>
                </a:solidFill>
                <a:latin typeface="Thieme Argo 2008 Light" pitchFamily="2" charset="0"/>
                <a:ea typeface="Times New Roman" panose="02020603050405020304" pitchFamily="18" charset="0"/>
                <a:cs typeface="Thieme Argo 2008 Light" pitchFamily="2" charset="0"/>
              </a:rPr>
              <a:t> (tanto Android como IOS), ideal para tabletas y dispositivos móviles, permitiendo acceso online y offline a los libros.</a:t>
            </a:r>
            <a:endParaRPr lang="en-US" sz="2000" dirty="0">
              <a:solidFill>
                <a:srgbClr val="002060"/>
              </a:solidFill>
              <a:latin typeface="Times New Roman" panose="02020603050405020304" pitchFamily="18" charset="0"/>
              <a:ea typeface="Times New Roman" panose="02020603050405020304" pitchFamily="18" charset="0"/>
            </a:endParaRPr>
          </a:p>
        </p:txBody>
      </p:sp>
      <p:sp>
        <p:nvSpPr>
          <p:cNvPr id="5" name="Date Placeholder 1">
            <a:extLst>
              <a:ext uri="{FF2B5EF4-FFF2-40B4-BE49-F238E27FC236}">
                <a16:creationId xmlns:a16="http://schemas.microsoft.com/office/drawing/2014/main" id="{6DB61708-F3DA-444B-8239-794E0B2841EE}"/>
              </a:ext>
            </a:extLst>
          </p:cNvPr>
          <p:cNvSpPr txBox="1">
            <a:spLocks/>
          </p:cNvSpPr>
          <p:nvPr/>
        </p:nvSpPr>
        <p:spPr>
          <a:xfrm>
            <a:off x="210898" y="7930325"/>
            <a:ext cx="213360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sz="1000" kern="1200">
                <a:solidFill>
                  <a:schemeClr val="bg1">
                    <a:lumMod val="65000"/>
                  </a:schemeClr>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28CA026D-F6DC-4D5A-BA19-C38353CAAFDC}" type="datetime1">
              <a:rPr lang="de-DE" smtClean="0"/>
              <a:pPr>
                <a:defRPr/>
              </a:pPr>
              <a:t>24.11.2020</a:t>
            </a:fld>
            <a:endParaRPr lang="de-DE" dirty="0"/>
          </a:p>
        </p:txBody>
      </p:sp>
      <p:sp>
        <p:nvSpPr>
          <p:cNvPr id="6" name="Slide Number Placeholder 2">
            <a:extLst>
              <a:ext uri="{FF2B5EF4-FFF2-40B4-BE49-F238E27FC236}">
                <a16:creationId xmlns:a16="http://schemas.microsoft.com/office/drawing/2014/main" id="{9A8F019C-CEF1-4C75-9133-95168B6C673C}"/>
              </a:ext>
            </a:extLst>
          </p:cNvPr>
          <p:cNvSpPr txBox="1">
            <a:spLocks/>
          </p:cNvSpPr>
          <p:nvPr/>
        </p:nvSpPr>
        <p:spPr>
          <a:xfrm>
            <a:off x="7051435" y="7930325"/>
            <a:ext cx="2133600" cy="365125"/>
          </a:xfrm>
          <a:prstGeom prst="rect">
            <a:avLst/>
          </a:prstGeom>
        </p:spPr>
        <p:txBody>
          <a:bodyPr vert="horz" lIns="91440" tIns="45720" rIns="91440" bIns="45720" rtlCol="0" anchor="ctr"/>
          <a:lstStyle>
            <a:defPPr>
              <a:defRPr lang="de-DE"/>
            </a:defPPr>
            <a:lvl1pPr algn="r" rtl="0" fontAlgn="base">
              <a:spcBef>
                <a:spcPct val="0"/>
              </a:spcBef>
              <a:spcAft>
                <a:spcPct val="0"/>
              </a:spcAft>
              <a:defRPr sz="1000" kern="1200">
                <a:solidFill>
                  <a:schemeClr val="bg1">
                    <a:lumMod val="65000"/>
                  </a:schemeClr>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CC6248E0-3606-4830-ADCF-EF2AC04F4327}" type="slidenum">
              <a:rPr lang="de-DE" smtClean="0"/>
              <a:pPr>
                <a:defRPr/>
              </a:pPr>
              <a:t>29</a:t>
            </a:fld>
            <a:endParaRPr lang="de-DE" dirty="0"/>
          </a:p>
        </p:txBody>
      </p:sp>
      <p:pic>
        <p:nvPicPr>
          <p:cNvPr id="7" name="Picture 6">
            <a:extLst>
              <a:ext uri="{FF2B5EF4-FFF2-40B4-BE49-F238E27FC236}">
                <a16:creationId xmlns:a16="http://schemas.microsoft.com/office/drawing/2014/main" id="{0087F9DA-F876-4DF9-A72C-D435E3570ABA}"/>
              </a:ext>
            </a:extLst>
          </p:cNvPr>
          <p:cNvPicPr>
            <a:picLocks noChangeAspect="1"/>
          </p:cNvPicPr>
          <p:nvPr/>
        </p:nvPicPr>
        <p:blipFill>
          <a:blip r:embed="rId2"/>
          <a:stretch>
            <a:fillRect/>
          </a:stretch>
        </p:blipFill>
        <p:spPr>
          <a:xfrm>
            <a:off x="75959" y="2204864"/>
            <a:ext cx="5796137" cy="2057864"/>
          </a:xfrm>
          <a:prstGeom prst="rect">
            <a:avLst/>
          </a:prstGeom>
        </p:spPr>
      </p:pic>
      <p:pic>
        <p:nvPicPr>
          <p:cNvPr id="8" name="Picture 7">
            <a:extLst>
              <a:ext uri="{FF2B5EF4-FFF2-40B4-BE49-F238E27FC236}">
                <a16:creationId xmlns:a16="http://schemas.microsoft.com/office/drawing/2014/main" id="{958D09DB-E9EC-4D42-8AEF-AD1769F31E5A}"/>
              </a:ext>
            </a:extLst>
          </p:cNvPr>
          <p:cNvPicPr>
            <a:picLocks noChangeAspect="1"/>
          </p:cNvPicPr>
          <p:nvPr/>
        </p:nvPicPr>
        <p:blipFill>
          <a:blip r:embed="rId3"/>
          <a:stretch>
            <a:fillRect/>
          </a:stretch>
        </p:blipFill>
        <p:spPr>
          <a:xfrm>
            <a:off x="1767640" y="3464834"/>
            <a:ext cx="7556888" cy="4870700"/>
          </a:xfrm>
          <a:prstGeom prst="rect">
            <a:avLst/>
          </a:prstGeom>
        </p:spPr>
      </p:pic>
      <p:pic>
        <p:nvPicPr>
          <p:cNvPr id="9" name="Picture 8">
            <a:extLst>
              <a:ext uri="{FF2B5EF4-FFF2-40B4-BE49-F238E27FC236}">
                <a16:creationId xmlns:a16="http://schemas.microsoft.com/office/drawing/2014/main" id="{A5135757-20E2-49F3-B774-6B21DECE7742}"/>
              </a:ext>
            </a:extLst>
          </p:cNvPr>
          <p:cNvPicPr>
            <a:picLocks noChangeAspect="1"/>
          </p:cNvPicPr>
          <p:nvPr/>
        </p:nvPicPr>
        <p:blipFill>
          <a:blip r:embed="rId4"/>
          <a:stretch>
            <a:fillRect/>
          </a:stretch>
        </p:blipFill>
        <p:spPr>
          <a:xfrm>
            <a:off x="914430" y="2214854"/>
            <a:ext cx="934368" cy="191824"/>
          </a:xfrm>
          <a:prstGeom prst="rect">
            <a:avLst/>
          </a:prstGeom>
        </p:spPr>
      </p:pic>
    </p:spTree>
    <p:extLst>
      <p:ext uri="{BB962C8B-B14F-4D97-AF65-F5344CB8AC3E}">
        <p14:creationId xmlns:p14="http://schemas.microsoft.com/office/powerpoint/2010/main" val="25829259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dirty="0"/>
              <a:t>Thieme Publishing Group</a:t>
            </a:r>
            <a:endParaRPr lang="de-DE" altLang="de-DE" sz="2800" dirty="0"/>
          </a:p>
        </p:txBody>
      </p:sp>
      <p:sp>
        <p:nvSpPr>
          <p:cNvPr id="2051" name="Rectangle 3"/>
          <p:cNvSpPr>
            <a:spLocks noGrp="1" noChangeArrowheads="1"/>
          </p:cNvSpPr>
          <p:nvPr>
            <p:ph type="body" idx="1"/>
          </p:nvPr>
        </p:nvSpPr>
        <p:spPr>
          <a:xfrm>
            <a:off x="251520" y="1584920"/>
            <a:ext cx="8568952" cy="4724400"/>
          </a:xfrm>
        </p:spPr>
        <p:txBody>
          <a:bodyPr lIns="90000"/>
          <a:lstStyle/>
          <a:p>
            <a:pPr marL="0" indent="0">
              <a:buNone/>
            </a:pPr>
            <a:r>
              <a:rPr lang="en-US" altLang="de-DE" sz="1000" dirty="0"/>
              <a:t>Thieme is an award-winning international medical and science publisher serving health professionals and students </a:t>
            </a:r>
            <a:r>
              <a:rPr lang="en-US" altLang="de-DE" sz="1000" u="sng" dirty="0"/>
              <a:t>for more than 130 years</a:t>
            </a:r>
            <a:r>
              <a:rPr lang="en-US" altLang="de-DE" sz="1000" dirty="0"/>
              <a:t>. Thieme promotes the latest advancements in clinical practice, publishes the latest research findings, advocates medical education and is known for the high quality and didactic nature of its books, journals, and electronic products.</a:t>
            </a:r>
          </a:p>
          <a:p>
            <a:pPr marL="0" indent="0">
              <a:buNone/>
            </a:pPr>
            <a:endParaRPr lang="en-US" altLang="de-DE" sz="1000" dirty="0"/>
          </a:p>
          <a:p>
            <a:pPr marL="0" indent="0">
              <a:buNone/>
            </a:pPr>
            <a:r>
              <a:rPr lang="en-US" altLang="de-DE" sz="1000" dirty="0"/>
              <a:t>With </a:t>
            </a:r>
            <a:r>
              <a:rPr lang="en-US" altLang="de-DE" sz="1000" u="sng" dirty="0"/>
              <a:t>more than 1,000 employees worldwide</a:t>
            </a:r>
            <a:r>
              <a:rPr lang="en-US" altLang="de-DE" sz="1000" dirty="0"/>
              <a:t>, Thieme maintains offices in seven cities, including New York, Delhi, Rio de Janeiro, Stuttgart and three other locations in Germany.</a:t>
            </a:r>
          </a:p>
          <a:p>
            <a:pPr marL="0" indent="0">
              <a:buNone/>
            </a:pPr>
            <a:endParaRPr lang="en-US" altLang="de-DE" sz="1000" dirty="0"/>
          </a:p>
        </p:txBody>
      </p:sp>
      <p:sp>
        <p:nvSpPr>
          <p:cNvPr id="2" name="Datumsplatzhalter 1"/>
          <p:cNvSpPr>
            <a:spLocks noGrp="1"/>
          </p:cNvSpPr>
          <p:nvPr>
            <p:ph type="dt" sz="quarter" idx="10"/>
          </p:nvPr>
        </p:nvSpPr>
        <p:spPr/>
        <p:txBody>
          <a:bodyPr/>
          <a:lstStyle/>
          <a:p>
            <a:pPr>
              <a:defRPr/>
            </a:pPr>
            <a:fld id="{A4D54898-843A-4932-87D8-02A0622A3CED}" type="datetime1">
              <a:rPr lang="de-DE"/>
              <a:pPr>
                <a:defRPr/>
              </a:pPr>
              <a:t>24.11.2020</a:t>
            </a:fld>
            <a:endParaRPr lang="de-DE" dirty="0"/>
          </a:p>
        </p:txBody>
      </p:sp>
      <p:sp>
        <p:nvSpPr>
          <p:cNvPr id="2053"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rgbClr val="000066"/>
                </a:solidFill>
                <a:latin typeface="Verdana" pitchFamily="34" charset="0"/>
              </a:defRPr>
            </a:lvl1pPr>
            <a:lvl2pPr marL="742950" indent="-285750" eaLnBrk="0" hangingPunct="0">
              <a:spcBef>
                <a:spcPct val="20000"/>
              </a:spcBef>
              <a:buFont typeface="Wingdings" pitchFamily="2" charset="2"/>
              <a:buChar char="§"/>
              <a:defRPr sz="2000">
                <a:solidFill>
                  <a:schemeClr val="bg2"/>
                </a:solidFill>
                <a:latin typeface="Verdana" pitchFamily="34" charset="0"/>
              </a:defRPr>
            </a:lvl2pPr>
            <a:lvl3pPr marL="1143000" indent="-228600" eaLnBrk="0" hangingPunct="0">
              <a:spcBef>
                <a:spcPct val="20000"/>
              </a:spcBef>
              <a:buFont typeface="Wingdings" pitchFamily="2" charset="2"/>
              <a:buChar char="§"/>
              <a:defRPr sz="2400">
                <a:solidFill>
                  <a:srgbClr val="000066"/>
                </a:solidFill>
                <a:latin typeface="Verdana" pitchFamily="34" charset="0"/>
              </a:defRPr>
            </a:lvl3pPr>
            <a:lvl4pPr marL="1600200" indent="-228600" eaLnBrk="0" hangingPunct="0">
              <a:spcBef>
                <a:spcPct val="20000"/>
              </a:spcBef>
              <a:buFont typeface="Wingdings" pitchFamily="2" charset="2"/>
              <a:buChar char="§"/>
              <a:defRPr sz="2400">
                <a:solidFill>
                  <a:srgbClr val="000066"/>
                </a:solidFill>
                <a:latin typeface="Verdana" pitchFamily="34" charset="0"/>
              </a:defRPr>
            </a:lvl4pPr>
            <a:lvl5pPr marL="2057400" indent="-228600" eaLnBrk="0" hangingPunct="0">
              <a:spcBef>
                <a:spcPct val="20000"/>
              </a:spcBef>
              <a:buFont typeface="Wingdings" pitchFamily="2" charset="2"/>
              <a:buChar char="§"/>
              <a:defRPr sz="2400">
                <a:solidFill>
                  <a:srgbClr val="000066"/>
                </a:solidFill>
                <a:latin typeface="Verdana" pitchFamily="34" charset="0"/>
              </a:defRPr>
            </a:lvl5pPr>
            <a:lvl6pPr marL="25146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6pPr>
            <a:lvl7pPr marL="29718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7pPr>
            <a:lvl8pPr marL="34290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8pPr>
            <a:lvl9pPr marL="38862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9pPr>
          </a:lstStyle>
          <a:p>
            <a:pPr eaLnBrk="1" hangingPunct="1">
              <a:spcBef>
                <a:spcPct val="0"/>
              </a:spcBef>
              <a:buFontTx/>
              <a:buNone/>
            </a:pPr>
            <a:fld id="{C16FC9E5-5D01-4657-ADA9-B0B0658FAC99}" type="slidenum">
              <a:rPr lang="de-DE" altLang="de-DE" sz="1000">
                <a:solidFill>
                  <a:srgbClr val="C0C0C0"/>
                </a:solidFill>
              </a:rPr>
              <a:pPr eaLnBrk="1" hangingPunct="1">
                <a:spcBef>
                  <a:spcPct val="0"/>
                </a:spcBef>
                <a:buFontTx/>
                <a:buNone/>
              </a:pPr>
              <a:t>3</a:t>
            </a:fld>
            <a:endParaRPr lang="de-DE" altLang="de-DE" sz="1000" dirty="0">
              <a:solidFill>
                <a:srgbClr val="C0C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472" y="3028959"/>
            <a:ext cx="4788024" cy="3064337"/>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3"/>
          <p:cNvSpPr txBox="1">
            <a:spLocks noChangeArrowheads="1"/>
          </p:cNvSpPr>
          <p:nvPr/>
        </p:nvSpPr>
        <p:spPr bwMode="auto">
          <a:xfrm>
            <a:off x="288032" y="2924944"/>
            <a:ext cx="396044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720" rIns="91440" bIns="45720" numCol="1" anchor="t" anchorCtr="0" compatLnSpc="1">
            <a:prstTxWarp prst="textNoShape">
              <a:avLst/>
            </a:prstTxWarp>
          </a:bodyPr>
          <a:lstStyle>
            <a:lvl1pPr marL="0" indent="0" eaLnBrk="1" hangingPunct="1">
              <a:spcBef>
                <a:spcPct val="20000"/>
              </a:spcBef>
              <a:buFont typeface="Wingdings" pitchFamily="2" charset="2"/>
              <a:buNone/>
              <a:defRPr sz="1000">
                <a:solidFill>
                  <a:srgbClr val="000066"/>
                </a:solidFill>
                <a:latin typeface="+mn-lt"/>
              </a:defRPr>
            </a:lvl1pPr>
            <a:lvl2pPr marL="742950" indent="-285750" eaLnBrk="1" hangingPunct="1">
              <a:spcBef>
                <a:spcPct val="20000"/>
              </a:spcBef>
              <a:buFont typeface="Wingdings" pitchFamily="2" charset="2"/>
              <a:buChar char="§"/>
              <a:defRPr sz="2000">
                <a:solidFill>
                  <a:schemeClr val="bg2"/>
                </a:solidFill>
                <a:latin typeface="+mn-lt"/>
              </a:defRPr>
            </a:lvl2pPr>
            <a:lvl3pPr marL="1143000" indent="-228600" eaLnBrk="1" hangingPunct="1">
              <a:spcBef>
                <a:spcPct val="20000"/>
              </a:spcBef>
              <a:buFont typeface="Wingdings" pitchFamily="2" charset="2"/>
              <a:buChar char="§"/>
              <a:defRPr sz="2400">
                <a:solidFill>
                  <a:srgbClr val="000066"/>
                </a:solidFill>
                <a:latin typeface="+mn-lt"/>
              </a:defRPr>
            </a:lvl3pPr>
            <a:lvl4pPr marL="1600200" indent="-228600" eaLnBrk="1" hangingPunct="1">
              <a:spcBef>
                <a:spcPct val="20000"/>
              </a:spcBef>
              <a:buFont typeface="Wingdings" pitchFamily="2" charset="2"/>
              <a:buChar char="§"/>
              <a:defRPr sz="2400">
                <a:solidFill>
                  <a:srgbClr val="000066"/>
                </a:solidFill>
                <a:latin typeface="+mn-lt"/>
              </a:defRPr>
            </a:lvl4pPr>
            <a:lvl5pPr marL="2057400" indent="-228600" eaLnBrk="1" hangingPunct="1">
              <a:spcBef>
                <a:spcPct val="20000"/>
              </a:spcBef>
              <a:buFont typeface="Wingdings" pitchFamily="2" charset="2"/>
              <a:buChar char="§"/>
              <a:defRPr sz="2400">
                <a:solidFill>
                  <a:srgbClr val="000066"/>
                </a:solidFill>
                <a:latin typeface="+mn-lt"/>
              </a:defRPr>
            </a:lvl5pPr>
            <a:lvl6pPr marL="2514600" indent="-228600" fontAlgn="base">
              <a:spcBef>
                <a:spcPct val="20000"/>
              </a:spcBef>
              <a:spcAft>
                <a:spcPct val="0"/>
              </a:spcAft>
              <a:buFont typeface="Wingdings" pitchFamily="2" charset="2"/>
              <a:buChar char="§"/>
              <a:defRPr sz="2400">
                <a:solidFill>
                  <a:srgbClr val="000066"/>
                </a:solidFill>
                <a:latin typeface="+mn-lt"/>
              </a:defRPr>
            </a:lvl6pPr>
            <a:lvl7pPr marL="2971800" indent="-228600" fontAlgn="base">
              <a:spcBef>
                <a:spcPct val="20000"/>
              </a:spcBef>
              <a:spcAft>
                <a:spcPct val="0"/>
              </a:spcAft>
              <a:buFont typeface="Wingdings" pitchFamily="2" charset="2"/>
              <a:buChar char="§"/>
              <a:defRPr sz="2400">
                <a:solidFill>
                  <a:srgbClr val="000066"/>
                </a:solidFill>
                <a:latin typeface="+mn-lt"/>
              </a:defRPr>
            </a:lvl7pPr>
            <a:lvl8pPr marL="3429000" indent="-228600" fontAlgn="base">
              <a:spcBef>
                <a:spcPct val="20000"/>
              </a:spcBef>
              <a:spcAft>
                <a:spcPct val="0"/>
              </a:spcAft>
              <a:buFont typeface="Wingdings" pitchFamily="2" charset="2"/>
              <a:buChar char="§"/>
              <a:defRPr sz="2400">
                <a:solidFill>
                  <a:srgbClr val="000066"/>
                </a:solidFill>
                <a:latin typeface="+mn-lt"/>
              </a:defRPr>
            </a:lvl8pPr>
            <a:lvl9pPr marL="3886200" indent="-228600" fontAlgn="base">
              <a:spcBef>
                <a:spcPct val="20000"/>
              </a:spcBef>
              <a:spcAft>
                <a:spcPct val="0"/>
              </a:spcAft>
              <a:buFont typeface="Wingdings" pitchFamily="2" charset="2"/>
              <a:buChar char="§"/>
              <a:defRPr sz="2400">
                <a:solidFill>
                  <a:srgbClr val="000066"/>
                </a:solidFill>
                <a:latin typeface="+mn-lt"/>
              </a:defRPr>
            </a:lvl9pPr>
          </a:lstStyle>
          <a:p>
            <a:r>
              <a:rPr lang="en-US" altLang="de-DE" dirty="0"/>
              <a:t>In addition to publishing </a:t>
            </a:r>
            <a:r>
              <a:rPr lang="en-US" altLang="de-DE" b="1" dirty="0"/>
              <a:t>70 new book titles every year</a:t>
            </a:r>
            <a:r>
              <a:rPr lang="en-US" altLang="de-DE" dirty="0"/>
              <a:t>, Thieme publishes more than </a:t>
            </a:r>
            <a:r>
              <a:rPr lang="en-US" altLang="de-DE" b="1" dirty="0"/>
              <a:t>140 medical and scientific journals</a:t>
            </a:r>
            <a:r>
              <a:rPr lang="en-US" altLang="de-DE" dirty="0"/>
              <a:t> both in traditional print and electronic format, a number of which are printed on behalf of professional societies, as well as dozens of online products.</a:t>
            </a:r>
          </a:p>
          <a:p>
            <a:endParaRPr lang="en-US" altLang="de-DE" dirty="0"/>
          </a:p>
          <a:p>
            <a:r>
              <a:rPr lang="en-US" altLang="de-DE" dirty="0"/>
              <a:t>Thieme offers a wide range of health-science books focusing on neurosurgery, otolaryngology, orthopedic surgery, ophthalmology, radiology, complementary and alternative medicine, audiology and speech and language pathology.</a:t>
            </a:r>
          </a:p>
          <a:p>
            <a:endParaRPr lang="en-US" altLang="de-DE" dirty="0"/>
          </a:p>
          <a:p>
            <a:r>
              <a:rPr lang="en-US" altLang="de-DE" dirty="0"/>
              <a:t>The Thieme Medical Publishing Group is one of the few publishing firms that remains </a:t>
            </a:r>
            <a:r>
              <a:rPr lang="en-US" altLang="de-DE" u="sng" dirty="0"/>
              <a:t>a family owned </a:t>
            </a:r>
            <a:r>
              <a:rPr lang="en-US" altLang="de-DE" dirty="0"/>
              <a:t>and run business. With the same dedication that Georg Thieme had over a century ago, Thieme still stands apart from its competitors by emphasizing high standards of quality in content and presentation in all of its products.</a:t>
            </a:r>
          </a:p>
        </p:txBody>
      </p:sp>
      <p:sp>
        <p:nvSpPr>
          <p:cNvPr id="9" name="Rectangle 3"/>
          <p:cNvSpPr txBox="1">
            <a:spLocks noChangeArrowheads="1"/>
          </p:cNvSpPr>
          <p:nvPr/>
        </p:nvSpPr>
        <p:spPr bwMode="auto">
          <a:xfrm>
            <a:off x="4211960" y="6093296"/>
            <a:ext cx="3096344" cy="31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000066"/>
                </a:solidFill>
                <a:latin typeface="+mn-lt"/>
              </a:defRPr>
            </a:lvl3pPr>
            <a:lvl4pPr marL="1600200" indent="-228600" algn="l" rtl="0" eaLnBrk="1" fontAlgn="base" hangingPunct="1">
              <a:spcBef>
                <a:spcPct val="20000"/>
              </a:spcBef>
              <a:spcAft>
                <a:spcPct val="0"/>
              </a:spcAft>
              <a:buFont typeface="Wingdings" pitchFamily="2" charset="2"/>
              <a:buChar char="§"/>
              <a:defRPr sz="2400">
                <a:solidFill>
                  <a:srgbClr val="000066"/>
                </a:solidFill>
                <a:latin typeface="+mn-lt"/>
              </a:defRPr>
            </a:lvl4pPr>
            <a:lvl5pPr marL="2057400" indent="-228600" algn="l" rtl="0" eaLnBrk="1" fontAlgn="base" hangingPunct="1">
              <a:spcBef>
                <a:spcPct val="20000"/>
              </a:spcBef>
              <a:spcAft>
                <a:spcPct val="0"/>
              </a:spcAft>
              <a:buFont typeface="Wingdings" pitchFamily="2" charset="2"/>
              <a:buChar char="§"/>
              <a:defRPr sz="2400">
                <a:solidFill>
                  <a:srgbClr val="000066"/>
                </a:solidFill>
                <a:latin typeface="+mn-lt"/>
              </a:defRPr>
            </a:lvl5pPr>
            <a:lvl6pPr marL="2514600" indent="-228600" algn="l" rtl="0" eaLnBrk="1" fontAlgn="base" hangingPunct="1">
              <a:spcBef>
                <a:spcPct val="20000"/>
              </a:spcBef>
              <a:spcAft>
                <a:spcPct val="0"/>
              </a:spcAft>
              <a:buFont typeface="Wingdings" pitchFamily="2" charset="2"/>
              <a:buChar char="§"/>
              <a:defRPr sz="2400">
                <a:solidFill>
                  <a:srgbClr val="000066"/>
                </a:solidFill>
                <a:latin typeface="+mn-lt"/>
              </a:defRPr>
            </a:lvl6pPr>
            <a:lvl7pPr marL="2971800" indent="-228600" algn="l" rtl="0" eaLnBrk="1" fontAlgn="base" hangingPunct="1">
              <a:spcBef>
                <a:spcPct val="20000"/>
              </a:spcBef>
              <a:spcAft>
                <a:spcPct val="0"/>
              </a:spcAft>
              <a:buFont typeface="Wingdings" pitchFamily="2" charset="2"/>
              <a:buChar char="§"/>
              <a:defRPr sz="2400">
                <a:solidFill>
                  <a:srgbClr val="000066"/>
                </a:solidFill>
                <a:latin typeface="+mn-lt"/>
              </a:defRPr>
            </a:lvl7pPr>
            <a:lvl8pPr marL="3429000" indent="-228600" algn="l" rtl="0" eaLnBrk="1" fontAlgn="base" hangingPunct="1">
              <a:spcBef>
                <a:spcPct val="20000"/>
              </a:spcBef>
              <a:spcAft>
                <a:spcPct val="0"/>
              </a:spcAft>
              <a:buFont typeface="Wingdings" pitchFamily="2" charset="2"/>
              <a:buChar char="§"/>
              <a:defRPr sz="2400">
                <a:solidFill>
                  <a:srgbClr val="000066"/>
                </a:solidFill>
                <a:latin typeface="+mn-lt"/>
              </a:defRPr>
            </a:lvl8pPr>
            <a:lvl9pPr marL="3886200" indent="-228600" algn="l" rtl="0" eaLnBrk="1" fontAlgn="base" hangingPunct="1">
              <a:spcBef>
                <a:spcPct val="20000"/>
              </a:spcBef>
              <a:spcAft>
                <a:spcPct val="0"/>
              </a:spcAft>
              <a:buFont typeface="Wingdings" pitchFamily="2" charset="2"/>
              <a:buChar char="§"/>
              <a:defRPr sz="2400">
                <a:solidFill>
                  <a:srgbClr val="000066"/>
                </a:solidFill>
                <a:latin typeface="+mn-lt"/>
              </a:defRPr>
            </a:lvl9pPr>
          </a:lstStyle>
          <a:p>
            <a:pPr marL="0" indent="0">
              <a:buFont typeface="Wingdings" pitchFamily="2" charset="2"/>
              <a:buNone/>
            </a:pPr>
            <a:r>
              <a:rPr lang="en-US" altLang="de-DE" sz="800" kern="0" dirty="0">
                <a:solidFill>
                  <a:schemeClr val="bg1">
                    <a:lumMod val="50000"/>
                  </a:schemeClr>
                </a:solidFill>
              </a:rPr>
              <a:t>Thieme Headquarters in Stuttgart, Germany</a:t>
            </a:r>
          </a:p>
        </p:txBody>
      </p:sp>
    </p:spTree>
    <p:extLst>
      <p:ext uri="{BB962C8B-B14F-4D97-AF65-F5344CB8AC3E}">
        <p14:creationId xmlns:p14="http://schemas.microsoft.com/office/powerpoint/2010/main" val="390029151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dirty="0" err="1"/>
              <a:t>Product</a:t>
            </a:r>
            <a:r>
              <a:rPr lang="de-DE" altLang="de-DE" dirty="0"/>
              <a:t> </a:t>
            </a:r>
            <a:r>
              <a:rPr lang="de-DE" altLang="de-DE" dirty="0" err="1"/>
              <a:t>Overview</a:t>
            </a:r>
            <a:endParaRPr lang="de-DE" altLang="de-DE" sz="2800" dirty="0"/>
          </a:p>
        </p:txBody>
      </p:sp>
      <p:sp>
        <p:nvSpPr>
          <p:cNvPr id="2051" name="Rectangle 3"/>
          <p:cNvSpPr>
            <a:spLocks noGrp="1" noChangeArrowheads="1"/>
          </p:cNvSpPr>
          <p:nvPr>
            <p:ph type="body" idx="1"/>
          </p:nvPr>
        </p:nvSpPr>
        <p:spPr>
          <a:xfrm>
            <a:off x="0" y="3069704"/>
            <a:ext cx="4860032" cy="3815680"/>
          </a:xfrm>
        </p:spPr>
        <p:txBody>
          <a:bodyPr/>
          <a:lstStyle/>
          <a:p>
            <a:pPr marL="0" indent="0">
              <a:buNone/>
            </a:pPr>
            <a:r>
              <a:rPr lang="de-DE" altLang="de-DE" sz="1000" dirty="0" err="1">
                <a:latin typeface="Thieme Argo 2008 Medium" pitchFamily="2" charset="0"/>
              </a:rPr>
              <a:t>Medicine</a:t>
            </a:r>
            <a:endParaRPr lang="de-DE" altLang="de-DE" sz="1000" dirty="0">
              <a:latin typeface="Thieme Argo 2008 Medium" pitchFamily="2" charset="0"/>
            </a:endParaRPr>
          </a:p>
          <a:p>
            <a:pPr marL="0" indent="0">
              <a:buNone/>
            </a:pPr>
            <a:endParaRPr lang="de-DE" altLang="de-DE" sz="1000" dirty="0">
              <a:latin typeface="Thieme Argo 2008 Medium" pitchFamily="2" charset="0"/>
            </a:endParaRPr>
          </a:p>
          <a:p>
            <a:pPr marL="228600" indent="-228600">
              <a:buFont typeface="+mj-lt"/>
              <a:buAutoNum type="arabicPeriod"/>
            </a:pPr>
            <a:r>
              <a:rPr lang="de-DE" altLang="de-DE" sz="1000" dirty="0"/>
              <a:t>E-Journals </a:t>
            </a:r>
          </a:p>
          <a:p>
            <a:pPr marL="228600" indent="-228600">
              <a:buFont typeface="+mj-lt"/>
              <a:buAutoNum type="arabicPeriod"/>
            </a:pPr>
            <a:r>
              <a:rPr lang="de-DE" altLang="de-DE" sz="1000" dirty="0" err="1"/>
              <a:t>MedOne</a:t>
            </a:r>
            <a:endParaRPr lang="de-DE" altLang="de-DE" sz="1000" dirty="0"/>
          </a:p>
          <a:p>
            <a:pPr marL="0" indent="0">
              <a:buNone/>
            </a:pPr>
            <a:endParaRPr lang="de-DE" altLang="de-DE" sz="1000" dirty="0">
              <a:highlight>
                <a:srgbClr val="F8F8F8"/>
              </a:highlight>
            </a:endParaRP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ComSci</a:t>
            </a:r>
            <a:endParaRPr lang="de-DE" altLang="de-DE" sz="800" dirty="0">
              <a:highlight>
                <a:srgbClr val="F8F8F8"/>
              </a:highlight>
            </a:endParaRPr>
          </a:p>
          <a:p>
            <a:pPr marL="1085850" lvl="4" indent="-171450">
              <a:buFontTx/>
              <a:buChar char="-"/>
            </a:pPr>
            <a:r>
              <a:rPr lang="de-DE" altLang="de-DE" sz="800" dirty="0" err="1">
                <a:solidFill>
                  <a:srgbClr val="FF0000"/>
                </a:solidFill>
                <a:highlight>
                  <a:srgbClr val="F8F8F8"/>
                </a:highlight>
              </a:rPr>
              <a:t>Medone</a:t>
            </a:r>
            <a:r>
              <a:rPr lang="de-DE" altLang="de-DE" sz="800" dirty="0">
                <a:solidFill>
                  <a:srgbClr val="FF0000"/>
                </a:solidFill>
                <a:highlight>
                  <a:srgbClr val="F8F8F8"/>
                </a:highlight>
              </a:rPr>
              <a:t> Education</a:t>
            </a: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Neurosurgery</a:t>
            </a:r>
            <a:endParaRPr lang="de-DE" altLang="de-DE" sz="800" dirty="0">
              <a:highlight>
                <a:srgbClr val="F8F8F8"/>
              </a:highlight>
            </a:endParaRP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Ophthalmology</a:t>
            </a:r>
            <a:endParaRPr lang="de-DE" altLang="de-DE" sz="800" dirty="0">
              <a:highlight>
                <a:srgbClr val="F8F8F8"/>
              </a:highlight>
            </a:endParaRP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Otolaryngology</a:t>
            </a:r>
            <a:endParaRPr lang="de-DE" altLang="de-DE" sz="800" dirty="0">
              <a:highlight>
                <a:srgbClr val="F8F8F8"/>
              </a:highlight>
            </a:endParaRP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Plastic</a:t>
            </a:r>
            <a:r>
              <a:rPr lang="de-DE" altLang="de-DE" sz="800" dirty="0">
                <a:highlight>
                  <a:srgbClr val="F8F8F8"/>
                </a:highlight>
              </a:rPr>
              <a:t> </a:t>
            </a:r>
            <a:r>
              <a:rPr lang="de-DE" altLang="de-DE" sz="800" dirty="0" err="1">
                <a:highlight>
                  <a:srgbClr val="F8F8F8"/>
                </a:highlight>
              </a:rPr>
              <a:t>Surgery</a:t>
            </a:r>
            <a:endParaRPr lang="de-DE" altLang="de-DE" sz="800" dirty="0">
              <a:highlight>
                <a:srgbClr val="F8F8F8"/>
              </a:highlight>
            </a:endParaRPr>
          </a:p>
          <a:p>
            <a:pPr marL="1085850" lvl="4" indent="-171450">
              <a:buFontTx/>
              <a:buChar char="-"/>
            </a:pPr>
            <a:r>
              <a:rPr lang="de-DE" altLang="de-DE" sz="800" dirty="0" err="1">
                <a:highlight>
                  <a:srgbClr val="F8F8F8"/>
                </a:highlight>
              </a:rPr>
              <a:t>MedOne</a:t>
            </a:r>
            <a:r>
              <a:rPr lang="de-DE" altLang="de-DE" sz="800" dirty="0">
                <a:highlight>
                  <a:srgbClr val="F8F8F8"/>
                </a:highlight>
              </a:rPr>
              <a:t> </a:t>
            </a:r>
            <a:r>
              <a:rPr lang="de-DE" altLang="de-DE" sz="800" dirty="0" err="1">
                <a:highlight>
                  <a:srgbClr val="F8F8F8"/>
                </a:highlight>
              </a:rPr>
              <a:t>Radiology</a:t>
            </a:r>
            <a:endParaRPr lang="de-DE" altLang="de-DE" sz="800" dirty="0">
              <a:highlight>
                <a:srgbClr val="F8F8F8"/>
              </a:highlight>
            </a:endParaRPr>
          </a:p>
          <a:p>
            <a:pPr marL="914400" lvl="4" indent="0">
              <a:buNone/>
            </a:pPr>
            <a:endParaRPr lang="de-DE" altLang="de-DE" sz="800" dirty="0"/>
          </a:p>
          <a:p>
            <a:pPr marL="914400" lvl="4" indent="0">
              <a:buNone/>
            </a:pPr>
            <a:endParaRPr lang="de-DE" altLang="de-DE" sz="800" dirty="0"/>
          </a:p>
          <a:p>
            <a:pPr marL="914400" lvl="4" indent="0">
              <a:buNone/>
            </a:pPr>
            <a:endParaRPr lang="de-DE" altLang="de-DE" sz="800" dirty="0"/>
          </a:p>
          <a:p>
            <a:pPr marL="228600" indent="-228600">
              <a:buFont typeface="+mj-lt"/>
              <a:buAutoNum type="arabicPeriod"/>
            </a:pPr>
            <a:r>
              <a:rPr lang="de-DE" altLang="de-DE" sz="1000" dirty="0"/>
              <a:t>Clinical E-Books</a:t>
            </a:r>
          </a:p>
          <a:p>
            <a:pPr marL="1085850" lvl="4" indent="-171450">
              <a:buFontTx/>
              <a:buChar char="-"/>
            </a:pPr>
            <a:r>
              <a:rPr lang="de-DE" altLang="de-DE" sz="800" dirty="0"/>
              <a:t>Thieme Clinical Collections</a:t>
            </a:r>
          </a:p>
          <a:p>
            <a:pPr marL="1085850" lvl="4" indent="-171450">
              <a:buFontTx/>
              <a:buChar char="-"/>
            </a:pPr>
            <a:endParaRPr lang="de-DE" altLang="de-DE" sz="800" dirty="0"/>
          </a:p>
          <a:p>
            <a:pPr marL="228600" indent="-228600">
              <a:buFont typeface="+mj-lt"/>
              <a:buAutoNum type="arabicPeriod"/>
            </a:pPr>
            <a:r>
              <a:rPr lang="de-DE" altLang="de-DE" sz="1000" dirty="0"/>
              <a:t>E-Learning</a:t>
            </a:r>
            <a:br>
              <a:rPr lang="de-DE" altLang="de-DE" sz="1000" dirty="0"/>
            </a:br>
            <a:r>
              <a:rPr lang="de-DE" altLang="de-DE" sz="1000" dirty="0"/>
              <a:t>	</a:t>
            </a:r>
            <a:r>
              <a:rPr lang="de-DE" altLang="de-DE" sz="800" dirty="0"/>
              <a:t>-  Thieme Teaching </a:t>
            </a:r>
            <a:r>
              <a:rPr lang="de-DE" altLang="de-DE" sz="800" dirty="0" err="1"/>
              <a:t>Assistant</a:t>
            </a:r>
            <a:r>
              <a:rPr lang="de-DE" altLang="de-DE" sz="800" dirty="0"/>
              <a:t> </a:t>
            </a:r>
            <a:r>
              <a:rPr lang="de-DE" altLang="de-DE" sz="800" dirty="0" err="1"/>
              <a:t>Anatomy</a:t>
            </a:r>
            <a:endParaRPr lang="de-DE" altLang="de-DE" sz="800" dirty="0"/>
          </a:p>
          <a:p>
            <a:pPr marL="914400" lvl="4" indent="0">
              <a:buNone/>
            </a:pPr>
            <a:endParaRPr lang="de-DE" altLang="de-DE" sz="800" dirty="0"/>
          </a:p>
          <a:p>
            <a:pPr marL="914400" lvl="4" indent="0">
              <a:buNone/>
            </a:pPr>
            <a:endParaRPr lang="de-DE" altLang="de-DE" sz="800" dirty="0"/>
          </a:p>
        </p:txBody>
      </p:sp>
      <p:sp>
        <p:nvSpPr>
          <p:cNvPr id="2" name="Datumsplatzhalter 1"/>
          <p:cNvSpPr>
            <a:spLocks noGrp="1"/>
          </p:cNvSpPr>
          <p:nvPr>
            <p:ph type="dt" sz="quarter" idx="10"/>
          </p:nvPr>
        </p:nvSpPr>
        <p:spPr/>
        <p:txBody>
          <a:bodyPr/>
          <a:lstStyle/>
          <a:p>
            <a:pPr>
              <a:defRPr/>
            </a:pPr>
            <a:fld id="{A4D54898-843A-4932-87D8-02A0622A3CED}" type="datetime1">
              <a:rPr lang="de-DE"/>
              <a:pPr>
                <a:defRPr/>
              </a:pPr>
              <a:t>24.11.2020</a:t>
            </a:fld>
            <a:endParaRPr lang="de-DE" dirty="0"/>
          </a:p>
        </p:txBody>
      </p:sp>
      <p:sp>
        <p:nvSpPr>
          <p:cNvPr id="2053"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rgbClr val="000066"/>
                </a:solidFill>
                <a:latin typeface="Verdana" pitchFamily="34" charset="0"/>
              </a:defRPr>
            </a:lvl1pPr>
            <a:lvl2pPr marL="742950" indent="-285750" eaLnBrk="0" hangingPunct="0">
              <a:spcBef>
                <a:spcPct val="20000"/>
              </a:spcBef>
              <a:buFont typeface="Wingdings" pitchFamily="2" charset="2"/>
              <a:buChar char="§"/>
              <a:defRPr sz="2000">
                <a:solidFill>
                  <a:schemeClr val="bg2"/>
                </a:solidFill>
                <a:latin typeface="Verdana" pitchFamily="34" charset="0"/>
              </a:defRPr>
            </a:lvl2pPr>
            <a:lvl3pPr marL="1143000" indent="-228600" eaLnBrk="0" hangingPunct="0">
              <a:spcBef>
                <a:spcPct val="20000"/>
              </a:spcBef>
              <a:buFont typeface="Wingdings" pitchFamily="2" charset="2"/>
              <a:buChar char="§"/>
              <a:defRPr sz="2400">
                <a:solidFill>
                  <a:srgbClr val="000066"/>
                </a:solidFill>
                <a:latin typeface="Verdana" pitchFamily="34" charset="0"/>
              </a:defRPr>
            </a:lvl3pPr>
            <a:lvl4pPr marL="1600200" indent="-228600" eaLnBrk="0" hangingPunct="0">
              <a:spcBef>
                <a:spcPct val="20000"/>
              </a:spcBef>
              <a:buFont typeface="Wingdings" pitchFamily="2" charset="2"/>
              <a:buChar char="§"/>
              <a:defRPr sz="2400">
                <a:solidFill>
                  <a:srgbClr val="000066"/>
                </a:solidFill>
                <a:latin typeface="Verdana" pitchFamily="34" charset="0"/>
              </a:defRPr>
            </a:lvl4pPr>
            <a:lvl5pPr marL="2057400" indent="-228600" eaLnBrk="0" hangingPunct="0">
              <a:spcBef>
                <a:spcPct val="20000"/>
              </a:spcBef>
              <a:buFont typeface="Wingdings" pitchFamily="2" charset="2"/>
              <a:buChar char="§"/>
              <a:defRPr sz="2400">
                <a:solidFill>
                  <a:srgbClr val="000066"/>
                </a:solidFill>
                <a:latin typeface="Verdana" pitchFamily="34" charset="0"/>
              </a:defRPr>
            </a:lvl5pPr>
            <a:lvl6pPr marL="25146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6pPr>
            <a:lvl7pPr marL="29718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7pPr>
            <a:lvl8pPr marL="34290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8pPr>
            <a:lvl9pPr marL="38862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9pPr>
          </a:lstStyle>
          <a:p>
            <a:pPr eaLnBrk="1" hangingPunct="1">
              <a:spcBef>
                <a:spcPct val="0"/>
              </a:spcBef>
              <a:buFontTx/>
              <a:buNone/>
            </a:pPr>
            <a:fld id="{C16FC9E5-5D01-4657-ADA9-B0B0658FAC99}" type="slidenum">
              <a:rPr lang="de-DE" altLang="de-DE" sz="1000">
                <a:solidFill>
                  <a:srgbClr val="C0C0C0"/>
                </a:solidFill>
              </a:rPr>
              <a:pPr eaLnBrk="1" hangingPunct="1">
                <a:spcBef>
                  <a:spcPct val="0"/>
                </a:spcBef>
                <a:buFontTx/>
                <a:buNone/>
              </a:pPr>
              <a:t>30</a:t>
            </a:fld>
            <a:endParaRPr lang="de-DE" altLang="de-DE" sz="1000">
              <a:solidFill>
                <a:srgbClr val="C0C0C0"/>
              </a:solidFill>
            </a:endParaRPr>
          </a:p>
        </p:txBody>
      </p:sp>
      <p:sp>
        <p:nvSpPr>
          <p:cNvPr id="6" name="Rectangle 3"/>
          <p:cNvSpPr txBox="1">
            <a:spLocks noChangeArrowheads="1"/>
          </p:cNvSpPr>
          <p:nvPr/>
        </p:nvSpPr>
        <p:spPr bwMode="auto">
          <a:xfrm>
            <a:off x="4355718" y="3176973"/>
            <a:ext cx="44196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000066"/>
                </a:solidFill>
                <a:latin typeface="+mn-lt"/>
              </a:defRPr>
            </a:lvl3pPr>
            <a:lvl4pPr marL="1600200" indent="-228600" algn="l" rtl="0" eaLnBrk="1" fontAlgn="base" hangingPunct="1">
              <a:spcBef>
                <a:spcPct val="20000"/>
              </a:spcBef>
              <a:spcAft>
                <a:spcPct val="0"/>
              </a:spcAft>
              <a:buFont typeface="Wingdings" pitchFamily="2" charset="2"/>
              <a:buChar char="§"/>
              <a:defRPr sz="2400">
                <a:solidFill>
                  <a:srgbClr val="000066"/>
                </a:solidFill>
                <a:latin typeface="+mn-lt"/>
              </a:defRPr>
            </a:lvl4pPr>
            <a:lvl5pPr marL="2057400" indent="-228600" algn="l" rtl="0" eaLnBrk="1" fontAlgn="base" hangingPunct="1">
              <a:spcBef>
                <a:spcPct val="20000"/>
              </a:spcBef>
              <a:spcAft>
                <a:spcPct val="0"/>
              </a:spcAft>
              <a:buFont typeface="Wingdings" pitchFamily="2" charset="2"/>
              <a:buChar char="§"/>
              <a:defRPr sz="2400">
                <a:solidFill>
                  <a:srgbClr val="000066"/>
                </a:solidFill>
                <a:latin typeface="+mn-lt"/>
              </a:defRPr>
            </a:lvl5pPr>
            <a:lvl6pPr marL="2514600" indent="-228600" algn="l" rtl="0" eaLnBrk="1" fontAlgn="base" hangingPunct="1">
              <a:spcBef>
                <a:spcPct val="20000"/>
              </a:spcBef>
              <a:spcAft>
                <a:spcPct val="0"/>
              </a:spcAft>
              <a:buFont typeface="Wingdings" pitchFamily="2" charset="2"/>
              <a:buChar char="§"/>
              <a:defRPr sz="2400">
                <a:solidFill>
                  <a:srgbClr val="000066"/>
                </a:solidFill>
                <a:latin typeface="+mn-lt"/>
              </a:defRPr>
            </a:lvl6pPr>
            <a:lvl7pPr marL="2971800" indent="-228600" algn="l" rtl="0" eaLnBrk="1" fontAlgn="base" hangingPunct="1">
              <a:spcBef>
                <a:spcPct val="20000"/>
              </a:spcBef>
              <a:spcAft>
                <a:spcPct val="0"/>
              </a:spcAft>
              <a:buFont typeface="Wingdings" pitchFamily="2" charset="2"/>
              <a:buChar char="§"/>
              <a:defRPr sz="2400">
                <a:solidFill>
                  <a:srgbClr val="000066"/>
                </a:solidFill>
                <a:latin typeface="+mn-lt"/>
              </a:defRPr>
            </a:lvl7pPr>
            <a:lvl8pPr marL="3429000" indent="-228600" algn="l" rtl="0" eaLnBrk="1" fontAlgn="base" hangingPunct="1">
              <a:spcBef>
                <a:spcPct val="20000"/>
              </a:spcBef>
              <a:spcAft>
                <a:spcPct val="0"/>
              </a:spcAft>
              <a:buFont typeface="Wingdings" pitchFamily="2" charset="2"/>
              <a:buChar char="§"/>
              <a:defRPr sz="2400">
                <a:solidFill>
                  <a:srgbClr val="000066"/>
                </a:solidFill>
                <a:latin typeface="+mn-lt"/>
              </a:defRPr>
            </a:lvl8pPr>
            <a:lvl9pPr marL="3886200" indent="-228600" algn="l" rtl="0" eaLnBrk="1" fontAlgn="base" hangingPunct="1">
              <a:spcBef>
                <a:spcPct val="20000"/>
              </a:spcBef>
              <a:spcAft>
                <a:spcPct val="0"/>
              </a:spcAft>
              <a:buFont typeface="Wingdings" pitchFamily="2" charset="2"/>
              <a:buChar char="§"/>
              <a:defRPr sz="2400">
                <a:solidFill>
                  <a:srgbClr val="000066"/>
                </a:solidFill>
                <a:latin typeface="+mn-lt"/>
              </a:defRPr>
            </a:lvl9pPr>
          </a:lstStyle>
          <a:p>
            <a:pPr marL="0" indent="0">
              <a:buFont typeface="Wingdings" pitchFamily="2" charset="2"/>
              <a:buNone/>
            </a:pPr>
            <a:r>
              <a:rPr lang="de-DE" altLang="de-DE" sz="1000" kern="0" dirty="0">
                <a:latin typeface="Thieme Argo 2008 Medium" pitchFamily="2" charset="0"/>
              </a:rPr>
              <a:t>Chemistry</a:t>
            </a:r>
          </a:p>
          <a:p>
            <a:pPr marL="0" indent="0">
              <a:buFont typeface="Wingdings" pitchFamily="2" charset="2"/>
              <a:buNone/>
            </a:pPr>
            <a:endParaRPr lang="de-DE" altLang="de-DE" sz="1000" kern="0" dirty="0">
              <a:latin typeface="Thieme Argo 2008 Medium" pitchFamily="2" charset="0"/>
            </a:endParaRPr>
          </a:p>
          <a:p>
            <a:pPr marL="228600" indent="-228600">
              <a:buFont typeface="+mj-lt"/>
              <a:buAutoNum type="arabicPeriod"/>
            </a:pPr>
            <a:r>
              <a:rPr lang="de-DE" altLang="de-DE" sz="1000" kern="0" dirty="0"/>
              <a:t>E-Journals </a:t>
            </a:r>
          </a:p>
          <a:p>
            <a:pPr marL="228600" indent="-228600">
              <a:buFont typeface="+mj-lt"/>
              <a:buAutoNum type="arabicPeriod"/>
            </a:pPr>
            <a:r>
              <a:rPr lang="de-DE" altLang="de-DE" sz="1000" kern="0" dirty="0"/>
              <a:t>E-Books</a:t>
            </a:r>
            <a:br>
              <a:rPr lang="de-DE" altLang="de-DE" sz="1000" kern="0" dirty="0"/>
            </a:br>
            <a:r>
              <a:rPr lang="de-DE" altLang="de-DE" sz="1000" kern="0" dirty="0"/>
              <a:t>	- </a:t>
            </a:r>
            <a:r>
              <a:rPr lang="de-DE" altLang="de-DE" sz="800" kern="0" dirty="0"/>
              <a:t>Thieme Chemistry E-Books</a:t>
            </a:r>
          </a:p>
          <a:p>
            <a:pPr marL="228600" indent="-228600">
              <a:buFont typeface="+mj-lt"/>
              <a:buAutoNum type="arabicPeriod"/>
            </a:pPr>
            <a:r>
              <a:rPr lang="de-DE" altLang="de-DE" sz="1000" kern="0" dirty="0"/>
              <a:t>Reference Works</a:t>
            </a:r>
            <a:br>
              <a:rPr lang="de-DE" altLang="de-DE" sz="1000" kern="0" dirty="0"/>
            </a:br>
            <a:r>
              <a:rPr lang="de-DE" altLang="de-DE" sz="1000" kern="0" dirty="0"/>
              <a:t>	- </a:t>
            </a:r>
            <a:r>
              <a:rPr lang="de-DE" altLang="de-DE" sz="800" kern="0" dirty="0"/>
              <a:t>Science </a:t>
            </a:r>
            <a:r>
              <a:rPr lang="de-DE" altLang="de-DE" sz="800" kern="0" dirty="0" err="1"/>
              <a:t>of</a:t>
            </a:r>
            <a:r>
              <a:rPr lang="de-DE" altLang="de-DE" sz="800" kern="0" dirty="0"/>
              <a:t> Synthesis</a:t>
            </a:r>
            <a:br>
              <a:rPr lang="de-DE" altLang="de-DE" sz="800" kern="0" dirty="0"/>
            </a:br>
            <a:r>
              <a:rPr lang="de-DE" altLang="de-DE" sz="800" kern="0" dirty="0"/>
              <a:t>	- Pharmaceutical </a:t>
            </a:r>
            <a:r>
              <a:rPr lang="de-DE" altLang="de-DE" sz="800" kern="0" dirty="0" err="1"/>
              <a:t>Substances</a:t>
            </a:r>
            <a:endParaRPr lang="de-DE" altLang="de-DE" sz="800" kern="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149" y="1725540"/>
            <a:ext cx="5617139" cy="119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53328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A283779-B01E-4A1D-91BF-6E57EE084B43}"/>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AB85A285-923E-4179-AE96-F802ECAFECC8}"/>
              </a:ext>
            </a:extLst>
          </p:cNvPr>
          <p:cNvSpPr>
            <a:spLocks noChangeArrowheads="1"/>
          </p:cNvSpPr>
          <p:nvPr/>
        </p:nvSpPr>
        <p:spPr bwMode="auto">
          <a:xfrm>
            <a:off x="3979069" y="2607283"/>
            <a:ext cx="4317529" cy="200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s-PY" altLang="en-US" sz="2100" dirty="0">
                <a:solidFill>
                  <a:srgbClr val="212121"/>
                </a:solidFill>
                <a:latin typeface="Arial" panose="020B0604020202020204" pitchFamily="34" charset="0"/>
                <a:ea typeface="Calibri" panose="020F0502020204030204" pitchFamily="34" charset="0"/>
              </a:rPr>
              <a:t>Gabriel del Puerto</a:t>
            </a:r>
            <a:endParaRPr lang="en-US" altLang="en-US" sz="2100" dirty="0">
              <a:latin typeface="Arial" panose="020B0604020202020204" pitchFamily="34" charset="0"/>
            </a:endParaRPr>
          </a:p>
          <a:p>
            <a:pPr defTabSz="685800" eaLnBrk="0" hangingPunct="0"/>
            <a:r>
              <a:rPr lang="es-PY" altLang="en-US" sz="2100" dirty="0">
                <a:solidFill>
                  <a:srgbClr val="212121"/>
                </a:solidFill>
                <a:latin typeface="Arial" panose="020B0604020202020204" pitchFamily="34" charset="0"/>
                <a:ea typeface="Calibri" panose="020F0502020204030204" pitchFamily="34" charset="0"/>
              </a:rPr>
              <a:t>Regional Sales Manager, LATAM</a:t>
            </a:r>
            <a:endParaRPr lang="en-US" altLang="en-US" sz="2100" dirty="0">
              <a:latin typeface="Arial" panose="020B0604020202020204" pitchFamily="34" charset="0"/>
            </a:endParaRPr>
          </a:p>
          <a:p>
            <a:pPr defTabSz="685800" eaLnBrk="0" hangingPunct="0"/>
            <a:r>
              <a:rPr lang="en-US" altLang="en-US" sz="2100" dirty="0" err="1">
                <a:solidFill>
                  <a:srgbClr val="212121"/>
                </a:solidFill>
                <a:latin typeface="Arial" panose="020B0604020202020204" pitchFamily="34" charset="0"/>
                <a:ea typeface="Calibri" panose="020F0502020204030204" pitchFamily="34" charset="0"/>
              </a:rPr>
              <a:t>Thieme</a:t>
            </a:r>
            <a:r>
              <a:rPr lang="en-US" altLang="en-US" sz="2100" dirty="0">
                <a:solidFill>
                  <a:srgbClr val="212121"/>
                </a:solidFill>
                <a:latin typeface="Arial" panose="020B0604020202020204" pitchFamily="34" charset="0"/>
                <a:ea typeface="Calibri" panose="020F0502020204030204" pitchFamily="34" charset="0"/>
              </a:rPr>
              <a:t> Publishers</a:t>
            </a:r>
            <a:endParaRPr lang="en-US" altLang="en-US" sz="2100" dirty="0">
              <a:latin typeface="Arial" panose="020B0604020202020204" pitchFamily="34" charset="0"/>
            </a:endParaRPr>
          </a:p>
          <a:p>
            <a:pPr defTabSz="685800" eaLnBrk="0" hangingPunct="0"/>
            <a:r>
              <a:rPr lang="en-US" altLang="en-US" sz="2100" dirty="0">
                <a:solidFill>
                  <a:srgbClr val="212121"/>
                </a:solidFill>
                <a:latin typeface="Arial" panose="020B0604020202020204" pitchFamily="34" charset="0"/>
                <a:ea typeface="Calibri" panose="020F0502020204030204" pitchFamily="34" charset="0"/>
              </a:rPr>
              <a:t>@: </a:t>
            </a:r>
            <a:r>
              <a:rPr lang="en-US" altLang="en-US" sz="2100" dirty="0">
                <a:solidFill>
                  <a:srgbClr val="0563C1"/>
                </a:solidFill>
                <a:latin typeface="Arial" panose="020B0604020202020204" pitchFamily="34" charset="0"/>
                <a:ea typeface="Calibri" panose="020F0502020204030204" pitchFamily="34" charset="0"/>
                <a:hlinkClick r:id="rId2"/>
              </a:rPr>
              <a:t>Gabriel.delPuerto@thieme.com</a:t>
            </a:r>
            <a:endParaRPr lang="en-US" altLang="en-US" sz="2100" dirty="0">
              <a:latin typeface="Arial" panose="020B0604020202020204" pitchFamily="34" charset="0"/>
            </a:endParaRPr>
          </a:p>
          <a:p>
            <a:pPr defTabSz="685800" eaLnBrk="0" hangingPunct="0"/>
            <a:r>
              <a:rPr lang="en-US" altLang="en-US" sz="2100" dirty="0">
                <a:solidFill>
                  <a:srgbClr val="212121"/>
                </a:solidFill>
                <a:latin typeface="Arial" panose="020B0604020202020204" pitchFamily="34" charset="0"/>
                <a:ea typeface="Calibri" panose="020F0502020204030204" pitchFamily="34" charset="0"/>
              </a:rPr>
              <a:t>M: +55 48 9 9966-1985</a:t>
            </a:r>
            <a:endParaRPr lang="en-US" altLang="en-US" sz="2100" dirty="0">
              <a:latin typeface="Arial" panose="020B0604020202020204" pitchFamily="34" charset="0"/>
            </a:endParaRPr>
          </a:p>
          <a:p>
            <a:pPr defTabSz="685800" eaLnBrk="0" hangingPunct="0"/>
            <a:r>
              <a:rPr lang="en-US" altLang="en-US" sz="2100" dirty="0">
                <a:solidFill>
                  <a:srgbClr val="0563C1"/>
                </a:solidFill>
                <a:latin typeface="Arial" panose="020B0604020202020204" pitchFamily="34" charset="0"/>
                <a:ea typeface="Calibri" panose="020F0502020204030204" pitchFamily="34" charset="0"/>
                <a:hlinkClick r:id="rId3"/>
              </a:rPr>
              <a:t>www.thieme.com</a:t>
            </a:r>
            <a:endParaRPr lang="en-US" altLang="en-US" sz="2100" dirty="0">
              <a:latin typeface="Arial" panose="020B0604020202020204" pitchFamily="34" charset="0"/>
            </a:endParaRPr>
          </a:p>
        </p:txBody>
      </p:sp>
      <p:pic>
        <p:nvPicPr>
          <p:cNvPr id="5125" name="Picture 5" descr="MedOne Neurosurgery - MedOne, Thieme">
            <a:extLst>
              <a:ext uri="{FF2B5EF4-FFF2-40B4-BE49-F238E27FC236}">
                <a16:creationId xmlns:a16="http://schemas.microsoft.com/office/drawing/2014/main" id="{8C36032F-C925-469D-8EBF-36D1F1E27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50" y="2196491"/>
            <a:ext cx="2644088" cy="26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837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F93CA-3117-450D-8296-E33776BD36D0}"/>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284C57BA-A525-4050-9222-69F6E5587CA7}"/>
              </a:ext>
            </a:extLst>
          </p:cNvPr>
          <p:cNvSpPr>
            <a:spLocks noGrp="1"/>
          </p:cNvSpPr>
          <p:nvPr>
            <p:ph type="sldNum" sz="quarter" idx="11"/>
          </p:nvPr>
        </p:nvSpPr>
        <p:spPr/>
        <p:txBody>
          <a:bodyPr/>
          <a:lstStyle/>
          <a:p>
            <a:pPr>
              <a:defRPr/>
            </a:pPr>
            <a:fld id="{CC6248E0-3606-4830-ADCF-EF2AC04F4327}" type="slidenum">
              <a:rPr lang="de-DE" smtClean="0"/>
              <a:pPr>
                <a:defRPr/>
              </a:pPr>
              <a:t>4</a:t>
            </a:fld>
            <a:endParaRPr lang="de-DE" dirty="0"/>
          </a:p>
        </p:txBody>
      </p:sp>
      <p:pic>
        <p:nvPicPr>
          <p:cNvPr id="4" name="Picture 3">
            <a:extLst>
              <a:ext uri="{FF2B5EF4-FFF2-40B4-BE49-F238E27FC236}">
                <a16:creationId xmlns:a16="http://schemas.microsoft.com/office/drawing/2014/main" id="{4832E8AB-B24B-4E96-A062-4223D74AB7DE}"/>
              </a:ext>
            </a:extLst>
          </p:cNvPr>
          <p:cNvPicPr>
            <a:picLocks noChangeAspect="1"/>
          </p:cNvPicPr>
          <p:nvPr/>
        </p:nvPicPr>
        <p:blipFill>
          <a:blip r:embed="rId2"/>
          <a:stretch>
            <a:fillRect/>
          </a:stretch>
        </p:blipFill>
        <p:spPr>
          <a:xfrm>
            <a:off x="169286" y="882519"/>
            <a:ext cx="8795202" cy="5092962"/>
          </a:xfrm>
          <a:prstGeom prst="rect">
            <a:avLst/>
          </a:prstGeom>
        </p:spPr>
      </p:pic>
      <p:sp>
        <p:nvSpPr>
          <p:cNvPr id="5" name="Oval 4">
            <a:extLst>
              <a:ext uri="{FF2B5EF4-FFF2-40B4-BE49-F238E27FC236}">
                <a16:creationId xmlns:a16="http://schemas.microsoft.com/office/drawing/2014/main" id="{25F4BE80-693F-4F8E-96D6-DDC883F9770B}"/>
              </a:ext>
            </a:extLst>
          </p:cNvPr>
          <p:cNvSpPr/>
          <p:nvPr/>
        </p:nvSpPr>
        <p:spPr>
          <a:xfrm>
            <a:off x="134938" y="5085184"/>
            <a:ext cx="1844774" cy="72008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05540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2C85C-4D7B-4DE1-B079-5BA278C802F0}"/>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83C6DD1A-4991-4FA1-82F5-8E2232F922A9}"/>
              </a:ext>
            </a:extLst>
          </p:cNvPr>
          <p:cNvSpPr>
            <a:spLocks noGrp="1"/>
          </p:cNvSpPr>
          <p:nvPr>
            <p:ph type="sldNum" sz="quarter" idx="11"/>
          </p:nvPr>
        </p:nvSpPr>
        <p:spPr/>
        <p:txBody>
          <a:bodyPr/>
          <a:lstStyle/>
          <a:p>
            <a:pPr>
              <a:defRPr/>
            </a:pPr>
            <a:fld id="{CC6248E0-3606-4830-ADCF-EF2AC04F4327}" type="slidenum">
              <a:rPr lang="de-DE" smtClean="0"/>
              <a:pPr>
                <a:defRPr/>
              </a:pPr>
              <a:t>5</a:t>
            </a:fld>
            <a:endParaRPr lang="de-DE" dirty="0"/>
          </a:p>
        </p:txBody>
      </p:sp>
      <p:pic>
        <p:nvPicPr>
          <p:cNvPr id="6" name="Picture 5">
            <a:extLst>
              <a:ext uri="{FF2B5EF4-FFF2-40B4-BE49-F238E27FC236}">
                <a16:creationId xmlns:a16="http://schemas.microsoft.com/office/drawing/2014/main" id="{928D15C1-8AAD-4849-AC4E-DDA13D1F7525}"/>
              </a:ext>
            </a:extLst>
          </p:cNvPr>
          <p:cNvPicPr>
            <a:picLocks noChangeAspect="1"/>
          </p:cNvPicPr>
          <p:nvPr/>
        </p:nvPicPr>
        <p:blipFill>
          <a:blip r:embed="rId2"/>
          <a:stretch>
            <a:fillRect/>
          </a:stretch>
        </p:blipFill>
        <p:spPr>
          <a:xfrm>
            <a:off x="74196" y="2851819"/>
            <a:ext cx="2337564" cy="3122318"/>
          </a:xfrm>
          <a:prstGeom prst="rect">
            <a:avLst/>
          </a:prstGeom>
        </p:spPr>
      </p:pic>
      <p:pic>
        <p:nvPicPr>
          <p:cNvPr id="4" name="Picture 3">
            <a:extLst>
              <a:ext uri="{FF2B5EF4-FFF2-40B4-BE49-F238E27FC236}">
                <a16:creationId xmlns:a16="http://schemas.microsoft.com/office/drawing/2014/main" id="{A6CEE2A8-ED60-4DFE-A4A6-9D4DEC8E0C35}"/>
              </a:ext>
            </a:extLst>
          </p:cNvPr>
          <p:cNvPicPr>
            <a:picLocks noChangeAspect="1"/>
          </p:cNvPicPr>
          <p:nvPr/>
        </p:nvPicPr>
        <p:blipFill>
          <a:blip r:embed="rId3"/>
          <a:stretch>
            <a:fillRect/>
          </a:stretch>
        </p:blipFill>
        <p:spPr>
          <a:xfrm>
            <a:off x="2288910" y="1941249"/>
            <a:ext cx="6849509" cy="4890044"/>
          </a:xfrm>
          <a:prstGeom prst="rect">
            <a:avLst/>
          </a:prstGeom>
        </p:spPr>
      </p:pic>
      <p:sp>
        <p:nvSpPr>
          <p:cNvPr id="7" name="Rectangle 6">
            <a:extLst>
              <a:ext uri="{FF2B5EF4-FFF2-40B4-BE49-F238E27FC236}">
                <a16:creationId xmlns:a16="http://schemas.microsoft.com/office/drawing/2014/main" id="{222C4365-2CE9-4592-80C3-7A28687544DA}"/>
              </a:ext>
            </a:extLst>
          </p:cNvPr>
          <p:cNvSpPr/>
          <p:nvPr/>
        </p:nvSpPr>
        <p:spPr>
          <a:xfrm>
            <a:off x="539552" y="931966"/>
            <a:ext cx="4230645" cy="461665"/>
          </a:xfrm>
          <a:prstGeom prst="rect">
            <a:avLst/>
          </a:prstGeom>
        </p:spPr>
        <p:txBody>
          <a:bodyPr wrap="none">
            <a:spAutoFit/>
          </a:bodyPr>
          <a:lstStyle/>
          <a:p>
            <a:r>
              <a:rPr lang="de-DE" sz="2400" dirty="0">
                <a:solidFill>
                  <a:srgbClr val="000066"/>
                </a:solidFill>
              </a:rPr>
              <a:t>Thieme </a:t>
            </a:r>
            <a:r>
              <a:rPr lang="de-DE" sz="2400" dirty="0" err="1">
                <a:solidFill>
                  <a:srgbClr val="000066"/>
                </a:solidFill>
              </a:rPr>
              <a:t>impacting</a:t>
            </a:r>
            <a:r>
              <a:rPr lang="de-DE" sz="2400" dirty="0">
                <a:solidFill>
                  <a:srgbClr val="000066"/>
                </a:solidFill>
              </a:rPr>
              <a:t> Science</a:t>
            </a:r>
            <a:endParaRPr lang="en-US" sz="2400" dirty="0">
              <a:solidFill>
                <a:srgbClr val="000066"/>
              </a:solidFill>
            </a:endParaRPr>
          </a:p>
        </p:txBody>
      </p:sp>
    </p:spTree>
    <p:extLst>
      <p:ext uri="{BB962C8B-B14F-4D97-AF65-F5344CB8AC3E}">
        <p14:creationId xmlns:p14="http://schemas.microsoft.com/office/powerpoint/2010/main" val="17117802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dirty="0"/>
              <a:t>Best-sellers and classic </a:t>
            </a:r>
            <a:r>
              <a:rPr lang="de-DE" altLang="de-DE" dirty="0" err="1"/>
              <a:t>books</a:t>
            </a:r>
            <a:br>
              <a:rPr lang="de-DE" altLang="de-DE" dirty="0"/>
            </a:br>
            <a:r>
              <a:rPr lang="en-US" altLang="de-DE" sz="1600" dirty="0"/>
              <a:t>Unlimited online access, pick-and choose selected fully downloadable </a:t>
            </a:r>
            <a:br>
              <a:rPr lang="en-US" altLang="de-DE" sz="1600" dirty="0"/>
            </a:br>
            <a:r>
              <a:rPr lang="en-US" altLang="de-DE" sz="1600" dirty="0"/>
              <a:t>medical textbooks and color atlases</a:t>
            </a:r>
            <a:br>
              <a:rPr lang="en-US" altLang="de-DE" dirty="0"/>
            </a:br>
            <a:endParaRPr lang="de-DE" altLang="de-DE" sz="2800" dirty="0"/>
          </a:p>
        </p:txBody>
      </p:sp>
      <p:sp>
        <p:nvSpPr>
          <p:cNvPr id="2051" name="Rectangle 3"/>
          <p:cNvSpPr>
            <a:spLocks noGrp="1" noChangeArrowheads="1"/>
          </p:cNvSpPr>
          <p:nvPr>
            <p:ph type="body" idx="1"/>
          </p:nvPr>
        </p:nvSpPr>
        <p:spPr>
          <a:xfrm>
            <a:off x="327789" y="2536676"/>
            <a:ext cx="3779912" cy="3456384"/>
          </a:xfrm>
        </p:spPr>
        <p:txBody>
          <a:bodyPr lIns="90000"/>
          <a:lstStyle/>
          <a:p>
            <a:pPr marL="0" indent="0">
              <a:buNone/>
            </a:pPr>
            <a:r>
              <a:rPr lang="en-US" altLang="de-DE" sz="1000" dirty="0"/>
              <a:t>Get additional access to </a:t>
            </a:r>
            <a:r>
              <a:rPr lang="en-US" altLang="de-DE" sz="1000" dirty="0" err="1"/>
              <a:t>Thieme’s</a:t>
            </a:r>
            <a:r>
              <a:rPr lang="en-US" altLang="de-DE" sz="1000" dirty="0"/>
              <a:t> entire Anatomy collection:</a:t>
            </a:r>
          </a:p>
          <a:p>
            <a:pPr marL="0" indent="0">
              <a:buNone/>
            </a:pPr>
            <a:endParaRPr lang="en-US" altLang="de-DE" sz="1000" dirty="0"/>
          </a:p>
          <a:p>
            <a:pPr lvl="1"/>
            <a:r>
              <a:rPr lang="en-US" altLang="de-DE" sz="1000" dirty="0">
                <a:solidFill>
                  <a:srgbClr val="000066"/>
                </a:solidFill>
              </a:rPr>
              <a:t>Atlas of Anatomy (Gilroy) – Doody’s Core Title: 3</a:t>
            </a:r>
          </a:p>
          <a:p>
            <a:pPr lvl="1"/>
            <a:r>
              <a:rPr lang="en-US" altLang="de-DE" sz="1000" dirty="0">
                <a:solidFill>
                  <a:srgbClr val="000066"/>
                </a:solidFill>
              </a:rPr>
              <a:t>Anatomy for Dental Medicine (Baker)</a:t>
            </a:r>
          </a:p>
          <a:p>
            <a:pPr lvl="1"/>
            <a:r>
              <a:rPr lang="en-US" altLang="de-DE" sz="1000" dirty="0">
                <a:solidFill>
                  <a:srgbClr val="000066"/>
                </a:solidFill>
              </a:rPr>
              <a:t>Anatomy: An Essential Textbook (Gilroy)</a:t>
            </a:r>
          </a:p>
          <a:p>
            <a:pPr lvl="1"/>
            <a:r>
              <a:rPr lang="en-US" altLang="de-DE" sz="1000" dirty="0">
                <a:solidFill>
                  <a:srgbClr val="000066"/>
                </a:solidFill>
              </a:rPr>
              <a:t>Anatomy: Internal Organs</a:t>
            </a:r>
          </a:p>
          <a:p>
            <a:pPr lvl="1"/>
            <a:r>
              <a:rPr lang="en-US" altLang="de-DE" sz="1000" dirty="0">
                <a:solidFill>
                  <a:srgbClr val="000066"/>
                </a:solidFill>
              </a:rPr>
              <a:t>Anatomy: Head, Neck, and Neuroanatomy</a:t>
            </a:r>
          </a:p>
          <a:p>
            <a:pPr lvl="1"/>
            <a:r>
              <a:rPr lang="en-US" altLang="de-DE" sz="1000" dirty="0">
                <a:solidFill>
                  <a:srgbClr val="000066"/>
                </a:solidFill>
              </a:rPr>
              <a:t>General Anatomy and Musculoskeletal System</a:t>
            </a:r>
          </a:p>
          <a:p>
            <a:pPr lvl="1"/>
            <a:r>
              <a:rPr lang="en-US" altLang="de-DE" sz="1000" dirty="0" err="1">
                <a:solidFill>
                  <a:srgbClr val="000066"/>
                </a:solidFill>
              </a:rPr>
              <a:t>Thieme</a:t>
            </a:r>
            <a:r>
              <a:rPr lang="en-US" altLang="de-DE" sz="1000" dirty="0">
                <a:solidFill>
                  <a:srgbClr val="000066"/>
                </a:solidFill>
              </a:rPr>
              <a:t> Dissector: step by step book trio, with more than 200 videos</a:t>
            </a:r>
          </a:p>
          <a:p>
            <a:pPr marL="57150" indent="0">
              <a:buNone/>
            </a:pPr>
            <a:br>
              <a:rPr lang="en-US" altLang="de-DE" sz="1000" dirty="0"/>
            </a:br>
            <a:r>
              <a:rPr lang="en-US" altLang="de-DE" sz="1000" dirty="0"/>
              <a:t>or our must have nursing resource:</a:t>
            </a:r>
          </a:p>
          <a:p>
            <a:pPr marL="57150" indent="0">
              <a:buNone/>
            </a:pPr>
            <a:endParaRPr lang="en-US" altLang="de-DE" sz="1000" dirty="0"/>
          </a:p>
          <a:p>
            <a:pPr lvl="1"/>
            <a:r>
              <a:rPr lang="en-US" altLang="de-DE" sz="1000" dirty="0">
                <a:solidFill>
                  <a:srgbClr val="000066"/>
                </a:solidFill>
              </a:rPr>
              <a:t>NANDA International Nursing Diagnoses: Definitions &amp; Classification, 2018-2020 (Doody's Core Title: 2.33)</a:t>
            </a:r>
          </a:p>
          <a:p>
            <a:pPr lvl="1"/>
            <a:endParaRPr lang="en-US" altLang="de-DE" sz="1000" dirty="0">
              <a:solidFill>
                <a:srgbClr val="000066"/>
              </a:solidFill>
            </a:endParaRPr>
          </a:p>
        </p:txBody>
      </p:sp>
      <p:sp>
        <p:nvSpPr>
          <p:cNvPr id="2" name="Datumsplatzhalter 1"/>
          <p:cNvSpPr>
            <a:spLocks noGrp="1"/>
          </p:cNvSpPr>
          <p:nvPr>
            <p:ph type="dt" sz="quarter" idx="10"/>
          </p:nvPr>
        </p:nvSpPr>
        <p:spPr/>
        <p:txBody>
          <a:bodyPr/>
          <a:lstStyle/>
          <a:p>
            <a:pPr>
              <a:defRPr/>
            </a:pPr>
            <a:fld id="{A4D54898-843A-4932-87D8-02A0622A3CED}" type="datetime1">
              <a:rPr lang="de-DE"/>
              <a:pPr>
                <a:defRPr/>
              </a:pPr>
              <a:t>24.11.2020</a:t>
            </a:fld>
            <a:endParaRPr lang="de-DE" dirty="0"/>
          </a:p>
        </p:txBody>
      </p:sp>
      <p:sp>
        <p:nvSpPr>
          <p:cNvPr id="2053"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rgbClr val="000066"/>
                </a:solidFill>
                <a:latin typeface="Verdana" pitchFamily="34" charset="0"/>
              </a:defRPr>
            </a:lvl1pPr>
            <a:lvl2pPr marL="742950" indent="-285750" eaLnBrk="0" hangingPunct="0">
              <a:spcBef>
                <a:spcPct val="20000"/>
              </a:spcBef>
              <a:buFont typeface="Wingdings" pitchFamily="2" charset="2"/>
              <a:buChar char="§"/>
              <a:defRPr sz="2000">
                <a:solidFill>
                  <a:schemeClr val="bg2"/>
                </a:solidFill>
                <a:latin typeface="Verdana" pitchFamily="34" charset="0"/>
              </a:defRPr>
            </a:lvl2pPr>
            <a:lvl3pPr marL="1143000" indent="-228600" eaLnBrk="0" hangingPunct="0">
              <a:spcBef>
                <a:spcPct val="20000"/>
              </a:spcBef>
              <a:buFont typeface="Wingdings" pitchFamily="2" charset="2"/>
              <a:buChar char="§"/>
              <a:defRPr sz="2400">
                <a:solidFill>
                  <a:srgbClr val="000066"/>
                </a:solidFill>
                <a:latin typeface="Verdana" pitchFamily="34" charset="0"/>
              </a:defRPr>
            </a:lvl3pPr>
            <a:lvl4pPr marL="1600200" indent="-228600" eaLnBrk="0" hangingPunct="0">
              <a:spcBef>
                <a:spcPct val="20000"/>
              </a:spcBef>
              <a:buFont typeface="Wingdings" pitchFamily="2" charset="2"/>
              <a:buChar char="§"/>
              <a:defRPr sz="2400">
                <a:solidFill>
                  <a:srgbClr val="000066"/>
                </a:solidFill>
                <a:latin typeface="Verdana" pitchFamily="34" charset="0"/>
              </a:defRPr>
            </a:lvl4pPr>
            <a:lvl5pPr marL="2057400" indent="-228600" eaLnBrk="0" hangingPunct="0">
              <a:spcBef>
                <a:spcPct val="20000"/>
              </a:spcBef>
              <a:buFont typeface="Wingdings" pitchFamily="2" charset="2"/>
              <a:buChar char="§"/>
              <a:defRPr sz="2400">
                <a:solidFill>
                  <a:srgbClr val="000066"/>
                </a:solidFill>
                <a:latin typeface="Verdana" pitchFamily="34" charset="0"/>
              </a:defRPr>
            </a:lvl5pPr>
            <a:lvl6pPr marL="25146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6pPr>
            <a:lvl7pPr marL="29718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7pPr>
            <a:lvl8pPr marL="34290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8pPr>
            <a:lvl9pPr marL="3886200" indent="-228600" eaLnBrk="0" fontAlgn="base" hangingPunct="0">
              <a:spcBef>
                <a:spcPct val="20000"/>
              </a:spcBef>
              <a:spcAft>
                <a:spcPct val="0"/>
              </a:spcAft>
              <a:buFont typeface="Wingdings" pitchFamily="2" charset="2"/>
              <a:buChar char="§"/>
              <a:defRPr sz="2400">
                <a:solidFill>
                  <a:srgbClr val="000066"/>
                </a:solidFill>
                <a:latin typeface="Verdana" pitchFamily="34" charset="0"/>
              </a:defRPr>
            </a:lvl9pPr>
          </a:lstStyle>
          <a:p>
            <a:pPr eaLnBrk="1" hangingPunct="1">
              <a:spcBef>
                <a:spcPct val="0"/>
              </a:spcBef>
              <a:buFontTx/>
              <a:buNone/>
            </a:pPr>
            <a:fld id="{C16FC9E5-5D01-4657-ADA9-B0B0658FAC99}" type="slidenum">
              <a:rPr lang="de-DE" altLang="de-DE" sz="1000">
                <a:solidFill>
                  <a:srgbClr val="C0C0C0"/>
                </a:solidFill>
              </a:rPr>
              <a:pPr eaLnBrk="1" hangingPunct="1">
                <a:spcBef>
                  <a:spcPct val="0"/>
                </a:spcBef>
                <a:buFontTx/>
                <a:buNone/>
              </a:pPr>
              <a:t>6</a:t>
            </a:fld>
            <a:endParaRPr lang="de-DE" altLang="de-DE" sz="1000">
              <a:solidFill>
                <a:srgbClr val="C0C0C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359" y="6131768"/>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971D037D-1B4B-491E-BF8D-0F4600F68BA2}"/>
              </a:ext>
            </a:extLst>
          </p:cNvPr>
          <p:cNvPicPr>
            <a:picLocks noChangeAspect="1"/>
          </p:cNvPicPr>
          <p:nvPr/>
        </p:nvPicPr>
        <p:blipFill>
          <a:blip r:embed="rId3"/>
          <a:stretch>
            <a:fillRect/>
          </a:stretch>
        </p:blipFill>
        <p:spPr>
          <a:xfrm>
            <a:off x="4354528" y="1729793"/>
            <a:ext cx="1513615" cy="1824988"/>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2" name="Picture 11">
            <a:extLst>
              <a:ext uri="{FF2B5EF4-FFF2-40B4-BE49-F238E27FC236}">
                <a16:creationId xmlns:a16="http://schemas.microsoft.com/office/drawing/2014/main" id="{E4F88C5D-8820-496C-AEF3-58E19614C959}"/>
              </a:ext>
            </a:extLst>
          </p:cNvPr>
          <p:cNvPicPr>
            <a:picLocks noChangeAspect="1"/>
          </p:cNvPicPr>
          <p:nvPr/>
        </p:nvPicPr>
        <p:blipFill>
          <a:blip r:embed="rId4"/>
          <a:stretch>
            <a:fillRect/>
          </a:stretch>
        </p:blipFill>
        <p:spPr>
          <a:xfrm>
            <a:off x="4283968" y="4264868"/>
            <a:ext cx="1060159" cy="1396380"/>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3" name="Picture 12">
            <a:extLst>
              <a:ext uri="{FF2B5EF4-FFF2-40B4-BE49-F238E27FC236}">
                <a16:creationId xmlns:a16="http://schemas.microsoft.com/office/drawing/2014/main" id="{2A626A01-E85A-4DFD-9B8C-5AAE7FCAC557}"/>
              </a:ext>
            </a:extLst>
          </p:cNvPr>
          <p:cNvPicPr>
            <a:picLocks noChangeAspect="1"/>
          </p:cNvPicPr>
          <p:nvPr/>
        </p:nvPicPr>
        <p:blipFill>
          <a:blip r:embed="rId5"/>
          <a:stretch>
            <a:fillRect/>
          </a:stretch>
        </p:blipFill>
        <p:spPr>
          <a:xfrm>
            <a:off x="5598746" y="4264868"/>
            <a:ext cx="981723" cy="1315509"/>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4" name="Picture 13">
            <a:extLst>
              <a:ext uri="{FF2B5EF4-FFF2-40B4-BE49-F238E27FC236}">
                <a16:creationId xmlns:a16="http://schemas.microsoft.com/office/drawing/2014/main" id="{38D108F0-572C-461E-8068-97A360A952AE}"/>
              </a:ext>
            </a:extLst>
          </p:cNvPr>
          <p:cNvPicPr>
            <a:picLocks noChangeAspect="1"/>
          </p:cNvPicPr>
          <p:nvPr/>
        </p:nvPicPr>
        <p:blipFill>
          <a:blip r:embed="rId6"/>
          <a:stretch>
            <a:fillRect/>
          </a:stretch>
        </p:blipFill>
        <p:spPr>
          <a:xfrm>
            <a:off x="6816447" y="4264868"/>
            <a:ext cx="981722" cy="1318313"/>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5" name="Picture 14">
            <a:extLst>
              <a:ext uri="{FF2B5EF4-FFF2-40B4-BE49-F238E27FC236}">
                <a16:creationId xmlns:a16="http://schemas.microsoft.com/office/drawing/2014/main" id="{9D238909-1248-4A79-975A-D880AE634E88}"/>
              </a:ext>
            </a:extLst>
          </p:cNvPr>
          <p:cNvPicPr>
            <a:picLocks noChangeAspect="1"/>
          </p:cNvPicPr>
          <p:nvPr/>
        </p:nvPicPr>
        <p:blipFill>
          <a:blip r:embed="rId7"/>
          <a:stretch>
            <a:fillRect/>
          </a:stretch>
        </p:blipFill>
        <p:spPr>
          <a:xfrm>
            <a:off x="8008634" y="4269804"/>
            <a:ext cx="977562" cy="1318313"/>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6" name="Picture 15">
            <a:extLst>
              <a:ext uri="{FF2B5EF4-FFF2-40B4-BE49-F238E27FC236}">
                <a16:creationId xmlns:a16="http://schemas.microsoft.com/office/drawing/2014/main" id="{ADD33081-BD8B-4627-AD2B-90FDA080402D}"/>
              </a:ext>
            </a:extLst>
          </p:cNvPr>
          <p:cNvPicPr>
            <a:picLocks noChangeAspect="1"/>
          </p:cNvPicPr>
          <p:nvPr/>
        </p:nvPicPr>
        <p:blipFill>
          <a:blip r:embed="rId8"/>
          <a:stretch>
            <a:fillRect/>
          </a:stretch>
        </p:blipFill>
        <p:spPr>
          <a:xfrm>
            <a:off x="7765791" y="2040954"/>
            <a:ext cx="977562" cy="1321105"/>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pic>
        <p:nvPicPr>
          <p:cNvPr id="17" name="Picture 16">
            <a:extLst>
              <a:ext uri="{FF2B5EF4-FFF2-40B4-BE49-F238E27FC236}">
                <a16:creationId xmlns:a16="http://schemas.microsoft.com/office/drawing/2014/main" id="{863EE7A8-C28F-45C9-B49E-2A88DA07E833}"/>
              </a:ext>
            </a:extLst>
          </p:cNvPr>
          <p:cNvPicPr>
            <a:picLocks noChangeAspect="1"/>
          </p:cNvPicPr>
          <p:nvPr/>
        </p:nvPicPr>
        <p:blipFill>
          <a:blip r:embed="rId9"/>
          <a:stretch>
            <a:fillRect/>
          </a:stretch>
        </p:blipFill>
        <p:spPr>
          <a:xfrm>
            <a:off x="6188707" y="1726657"/>
            <a:ext cx="1317364" cy="1949698"/>
          </a:xfrm>
          <a:prstGeom prst="rect">
            <a:avLst/>
          </a:prstGeom>
          <a:effectLst>
            <a:outerShdw blurRad="50800" dist="38100" dir="2700000" algn="tl" rotWithShape="0">
              <a:prstClr val="black">
                <a:alpha val="40000"/>
              </a:prstClr>
            </a:outerShdw>
            <a:reflection blurRad="6350" stA="50000" endA="300" endPos="55500" dist="50800" dir="5400000" sy="-100000" algn="bl" rotWithShape="0"/>
          </a:effectLst>
        </p:spPr>
      </p:pic>
    </p:spTree>
    <p:extLst>
      <p:ext uri="{BB962C8B-B14F-4D97-AF65-F5344CB8AC3E}">
        <p14:creationId xmlns:p14="http://schemas.microsoft.com/office/powerpoint/2010/main" val="27941726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50A0A-5F88-4622-A454-37E6058D63F7}"/>
              </a:ext>
            </a:extLst>
          </p:cNvPr>
          <p:cNvSpPr>
            <a:spLocks noGrp="1"/>
          </p:cNvSpPr>
          <p:nvPr>
            <p:ph type="dt" sz="half" idx="10"/>
          </p:nvPr>
        </p:nvSpPr>
        <p:spPr/>
        <p:txBody>
          <a:bodyPr/>
          <a:lstStyle/>
          <a:p>
            <a:pPr>
              <a:defRPr/>
            </a:pPr>
            <a:fld id="{28CA026D-F6DC-4D5A-BA19-C38353CAAFDC}" type="datetime1">
              <a:rPr lang="de-DE" smtClean="0"/>
              <a:pPr>
                <a:defRPr/>
              </a:pPr>
              <a:t>24.11.2020</a:t>
            </a:fld>
            <a:endParaRPr lang="de-DE" dirty="0"/>
          </a:p>
        </p:txBody>
      </p:sp>
      <p:sp>
        <p:nvSpPr>
          <p:cNvPr id="3" name="Slide Number Placeholder 2">
            <a:extLst>
              <a:ext uri="{FF2B5EF4-FFF2-40B4-BE49-F238E27FC236}">
                <a16:creationId xmlns:a16="http://schemas.microsoft.com/office/drawing/2014/main" id="{1C6ED260-D067-40F8-9C0F-DE3A64A1B5EA}"/>
              </a:ext>
            </a:extLst>
          </p:cNvPr>
          <p:cNvSpPr>
            <a:spLocks noGrp="1"/>
          </p:cNvSpPr>
          <p:nvPr>
            <p:ph type="sldNum" sz="quarter" idx="11"/>
          </p:nvPr>
        </p:nvSpPr>
        <p:spPr/>
        <p:txBody>
          <a:bodyPr/>
          <a:lstStyle/>
          <a:p>
            <a:pPr>
              <a:defRPr/>
            </a:pPr>
            <a:fld id="{CC6248E0-3606-4830-ADCF-EF2AC04F4327}" type="slidenum">
              <a:rPr lang="de-DE" smtClean="0"/>
              <a:pPr>
                <a:defRPr/>
              </a:pPr>
              <a:t>7</a:t>
            </a:fld>
            <a:endParaRPr lang="de-DE" dirty="0"/>
          </a:p>
        </p:txBody>
      </p:sp>
      <p:pic>
        <p:nvPicPr>
          <p:cNvPr id="4" name="Picture 3">
            <a:extLst>
              <a:ext uri="{FF2B5EF4-FFF2-40B4-BE49-F238E27FC236}">
                <a16:creationId xmlns:a16="http://schemas.microsoft.com/office/drawing/2014/main" id="{4BC30489-211B-4E2D-8534-D969F0880CE9}"/>
              </a:ext>
            </a:extLst>
          </p:cNvPr>
          <p:cNvPicPr>
            <a:picLocks noChangeAspect="1"/>
          </p:cNvPicPr>
          <p:nvPr/>
        </p:nvPicPr>
        <p:blipFill>
          <a:blip r:embed="rId2"/>
          <a:stretch>
            <a:fillRect/>
          </a:stretch>
        </p:blipFill>
        <p:spPr>
          <a:xfrm>
            <a:off x="0" y="1844824"/>
            <a:ext cx="9144000" cy="4249182"/>
          </a:xfrm>
          <a:prstGeom prst="rect">
            <a:avLst/>
          </a:prstGeom>
        </p:spPr>
      </p:pic>
      <p:sp>
        <p:nvSpPr>
          <p:cNvPr id="5" name="Rectangle 2">
            <a:extLst>
              <a:ext uri="{FF2B5EF4-FFF2-40B4-BE49-F238E27FC236}">
                <a16:creationId xmlns:a16="http://schemas.microsoft.com/office/drawing/2014/main" id="{1692D7E5-F592-4627-995E-637A65667034}"/>
              </a:ext>
            </a:extLst>
          </p:cNvPr>
          <p:cNvSpPr txBox="1">
            <a:spLocks noChangeArrowheads="1"/>
          </p:cNvSpPr>
          <p:nvPr/>
        </p:nvSpPr>
        <p:spPr>
          <a:xfrm>
            <a:off x="0" y="908050"/>
            <a:ext cx="9144000" cy="1143000"/>
          </a:xfrm>
          <a:prstGeom prst="rect">
            <a:avLst/>
          </a:prstGeom>
        </p:spPr>
        <p:txBody>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400">
                <a:solidFill>
                  <a:srgbClr val="000066"/>
                </a:solidFill>
                <a:latin typeface="Verdana" pitchFamily="34" charset="0"/>
              </a:defRPr>
            </a:lvl2pPr>
            <a:lvl3pPr algn="l" rtl="0" eaLnBrk="1" fontAlgn="base" hangingPunct="1">
              <a:spcBef>
                <a:spcPct val="0"/>
              </a:spcBef>
              <a:spcAft>
                <a:spcPct val="0"/>
              </a:spcAft>
              <a:defRPr sz="2400">
                <a:solidFill>
                  <a:srgbClr val="000066"/>
                </a:solidFill>
                <a:latin typeface="Verdana" pitchFamily="34" charset="0"/>
              </a:defRPr>
            </a:lvl3pPr>
            <a:lvl4pPr algn="l" rtl="0" eaLnBrk="1" fontAlgn="base" hangingPunct="1">
              <a:spcBef>
                <a:spcPct val="0"/>
              </a:spcBef>
              <a:spcAft>
                <a:spcPct val="0"/>
              </a:spcAft>
              <a:defRPr sz="2400">
                <a:solidFill>
                  <a:srgbClr val="000066"/>
                </a:solidFill>
                <a:latin typeface="Verdana" pitchFamily="34" charset="0"/>
              </a:defRPr>
            </a:lvl4pPr>
            <a:lvl5pPr algn="l" rtl="0" eaLnBrk="1" fontAlgn="base" hangingPunct="1">
              <a:spcBef>
                <a:spcPct val="0"/>
              </a:spcBef>
              <a:spcAft>
                <a:spcPct val="0"/>
              </a:spcAft>
              <a:defRPr sz="2400">
                <a:solidFill>
                  <a:srgbClr val="000066"/>
                </a:solidFill>
                <a:latin typeface="Verdana" pitchFamily="34" charset="0"/>
              </a:defRPr>
            </a:lvl5pPr>
            <a:lvl6pPr marL="457200" algn="l" rtl="0" eaLnBrk="1" fontAlgn="base" hangingPunct="1">
              <a:spcBef>
                <a:spcPct val="0"/>
              </a:spcBef>
              <a:spcAft>
                <a:spcPct val="0"/>
              </a:spcAft>
              <a:defRPr sz="2400">
                <a:solidFill>
                  <a:srgbClr val="000066"/>
                </a:solidFill>
                <a:latin typeface="Verdana" pitchFamily="34" charset="0"/>
              </a:defRPr>
            </a:lvl6pPr>
            <a:lvl7pPr marL="914400" algn="l" rtl="0" eaLnBrk="1" fontAlgn="base" hangingPunct="1">
              <a:spcBef>
                <a:spcPct val="0"/>
              </a:spcBef>
              <a:spcAft>
                <a:spcPct val="0"/>
              </a:spcAft>
              <a:defRPr sz="2400">
                <a:solidFill>
                  <a:srgbClr val="000066"/>
                </a:solidFill>
                <a:latin typeface="Verdana" pitchFamily="34" charset="0"/>
              </a:defRPr>
            </a:lvl7pPr>
            <a:lvl8pPr marL="1371600" algn="l" rtl="0" eaLnBrk="1" fontAlgn="base" hangingPunct="1">
              <a:spcBef>
                <a:spcPct val="0"/>
              </a:spcBef>
              <a:spcAft>
                <a:spcPct val="0"/>
              </a:spcAft>
              <a:defRPr sz="2400">
                <a:solidFill>
                  <a:srgbClr val="000066"/>
                </a:solidFill>
                <a:latin typeface="Verdana" pitchFamily="34" charset="0"/>
              </a:defRPr>
            </a:lvl8pPr>
            <a:lvl9pPr marL="1828800" algn="l" rtl="0" eaLnBrk="1" fontAlgn="base" hangingPunct="1">
              <a:spcBef>
                <a:spcPct val="0"/>
              </a:spcBef>
              <a:spcAft>
                <a:spcPct val="0"/>
              </a:spcAft>
              <a:defRPr sz="2400">
                <a:solidFill>
                  <a:srgbClr val="000066"/>
                </a:solidFill>
                <a:latin typeface="Verdana" pitchFamily="34" charset="0"/>
              </a:defRPr>
            </a:lvl9pPr>
          </a:lstStyle>
          <a:p>
            <a:r>
              <a:rPr lang="de-DE" altLang="de-DE" kern="0" dirty="0"/>
              <a:t>Clinical classic </a:t>
            </a:r>
            <a:r>
              <a:rPr lang="de-DE" altLang="de-DE" kern="0" dirty="0" err="1"/>
              <a:t>books</a:t>
            </a:r>
            <a:r>
              <a:rPr lang="de-DE" altLang="de-DE" kern="0" dirty="0"/>
              <a:t> and </a:t>
            </a:r>
            <a:r>
              <a:rPr lang="de-DE" altLang="de-DE" kern="0" dirty="0" err="1"/>
              <a:t>tools</a:t>
            </a:r>
            <a:r>
              <a:rPr lang="de-DE" altLang="de-DE" kern="0" dirty="0"/>
              <a:t>: Clinical </a:t>
            </a:r>
            <a:r>
              <a:rPr lang="de-DE" altLang="de-DE" kern="0" dirty="0" err="1"/>
              <a:t>MedOnes</a:t>
            </a:r>
            <a:r>
              <a:rPr lang="de-DE" altLang="de-DE" kern="0" dirty="0"/>
              <a:t>!</a:t>
            </a:r>
            <a:br>
              <a:rPr lang="de-DE" altLang="de-DE" kern="0" dirty="0"/>
            </a:br>
            <a:br>
              <a:rPr lang="en-US" altLang="de-DE" kern="0" dirty="0"/>
            </a:br>
            <a:endParaRPr lang="de-DE" altLang="de-DE" kern="0" dirty="0"/>
          </a:p>
        </p:txBody>
      </p:sp>
    </p:spTree>
    <p:extLst>
      <p:ext uri="{BB962C8B-B14F-4D97-AF65-F5344CB8AC3E}">
        <p14:creationId xmlns:p14="http://schemas.microsoft.com/office/powerpoint/2010/main" val="27822369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C9AD177-1C2D-4218-843E-1B301791B48E}"/>
              </a:ext>
            </a:extLst>
          </p:cNvPr>
          <p:cNvSpPr>
            <a:spLocks noGrp="1"/>
          </p:cNvSpPr>
          <p:nvPr>
            <p:ph type="dt" sz="half" idx="10"/>
          </p:nvPr>
        </p:nvSpPr>
        <p:spPr/>
        <p:txBody>
          <a:bodyPr/>
          <a:lstStyle/>
          <a:p>
            <a:pPr>
              <a:defRPr/>
            </a:pPr>
            <a:fld id="{EC4E4D16-6820-4C47-912A-11565E4928B5}" type="datetime1">
              <a:rPr lang="de-DE" smtClean="0"/>
              <a:pPr>
                <a:defRPr/>
              </a:pPr>
              <a:t>24.11.2020</a:t>
            </a:fld>
            <a:endParaRPr lang="de-DE" dirty="0"/>
          </a:p>
        </p:txBody>
      </p:sp>
      <p:sp>
        <p:nvSpPr>
          <p:cNvPr id="6" name="Slide Number Placeholder 5">
            <a:extLst>
              <a:ext uri="{FF2B5EF4-FFF2-40B4-BE49-F238E27FC236}">
                <a16:creationId xmlns:a16="http://schemas.microsoft.com/office/drawing/2014/main" id="{3EC87F6F-505B-42FC-A547-4D4C7BA1572B}"/>
              </a:ext>
            </a:extLst>
          </p:cNvPr>
          <p:cNvSpPr>
            <a:spLocks noGrp="1"/>
          </p:cNvSpPr>
          <p:nvPr>
            <p:ph type="sldNum" sz="quarter" idx="11"/>
          </p:nvPr>
        </p:nvSpPr>
        <p:spPr/>
        <p:txBody>
          <a:bodyPr/>
          <a:lstStyle/>
          <a:p>
            <a:pPr>
              <a:defRPr/>
            </a:pPr>
            <a:fld id="{140232B8-F037-4904-9C54-C1CB43C95D63}" type="slidenum">
              <a:rPr lang="de-DE" smtClean="0"/>
              <a:pPr>
                <a:defRPr/>
              </a:pPr>
              <a:t>8</a:t>
            </a:fld>
            <a:endParaRPr lang="de-DE" dirty="0"/>
          </a:p>
        </p:txBody>
      </p:sp>
      <p:grpSp>
        <p:nvGrpSpPr>
          <p:cNvPr id="10" name="Group 9">
            <a:extLst>
              <a:ext uri="{FF2B5EF4-FFF2-40B4-BE49-F238E27FC236}">
                <a16:creationId xmlns:a16="http://schemas.microsoft.com/office/drawing/2014/main" id="{4B4D4DE5-190F-4577-BEB0-57DB41AD3FF9}"/>
              </a:ext>
            </a:extLst>
          </p:cNvPr>
          <p:cNvGrpSpPr/>
          <p:nvPr/>
        </p:nvGrpSpPr>
        <p:grpSpPr>
          <a:xfrm>
            <a:off x="101824" y="1916832"/>
            <a:ext cx="4398168" cy="3664502"/>
            <a:chOff x="539552" y="1916832"/>
            <a:chExt cx="4398168" cy="3664502"/>
          </a:xfrm>
        </p:grpSpPr>
        <p:pic>
          <p:nvPicPr>
            <p:cNvPr id="7" name="Picture 6">
              <a:extLst>
                <a:ext uri="{FF2B5EF4-FFF2-40B4-BE49-F238E27FC236}">
                  <a16:creationId xmlns:a16="http://schemas.microsoft.com/office/drawing/2014/main" id="{797B90DD-01E6-4A7E-B4EB-0C02A77CC2BB}"/>
                </a:ext>
              </a:extLst>
            </p:cNvPr>
            <p:cNvPicPr>
              <a:picLocks noChangeAspect="1"/>
            </p:cNvPicPr>
            <p:nvPr/>
          </p:nvPicPr>
          <p:blipFill>
            <a:blip r:embed="rId2"/>
            <a:stretch>
              <a:fillRect/>
            </a:stretch>
          </p:blipFill>
          <p:spPr>
            <a:xfrm>
              <a:off x="606797" y="1916832"/>
              <a:ext cx="4330923" cy="2425825"/>
            </a:xfrm>
            <a:prstGeom prst="rect">
              <a:avLst/>
            </a:prstGeom>
          </p:spPr>
        </p:pic>
        <p:pic>
          <p:nvPicPr>
            <p:cNvPr id="8" name="Picture 7">
              <a:extLst>
                <a:ext uri="{FF2B5EF4-FFF2-40B4-BE49-F238E27FC236}">
                  <a16:creationId xmlns:a16="http://schemas.microsoft.com/office/drawing/2014/main" id="{08945747-39CE-452F-A60A-90EEA2FEBF5C}"/>
                </a:ext>
              </a:extLst>
            </p:cNvPr>
            <p:cNvPicPr>
              <a:picLocks noChangeAspect="1"/>
            </p:cNvPicPr>
            <p:nvPr/>
          </p:nvPicPr>
          <p:blipFill>
            <a:blip r:embed="rId3"/>
            <a:stretch>
              <a:fillRect/>
            </a:stretch>
          </p:blipFill>
          <p:spPr>
            <a:xfrm>
              <a:off x="539552" y="4343020"/>
              <a:ext cx="4375375" cy="1238314"/>
            </a:xfrm>
            <a:prstGeom prst="rect">
              <a:avLst/>
            </a:prstGeom>
          </p:spPr>
        </p:pic>
      </p:grpSp>
      <p:pic>
        <p:nvPicPr>
          <p:cNvPr id="9" name="Picture 8">
            <a:extLst>
              <a:ext uri="{FF2B5EF4-FFF2-40B4-BE49-F238E27FC236}">
                <a16:creationId xmlns:a16="http://schemas.microsoft.com/office/drawing/2014/main" id="{1D5113DD-2E5A-4FD2-BD70-359643E0AC08}"/>
              </a:ext>
            </a:extLst>
          </p:cNvPr>
          <p:cNvPicPr>
            <a:picLocks noChangeAspect="1"/>
          </p:cNvPicPr>
          <p:nvPr/>
        </p:nvPicPr>
        <p:blipFill>
          <a:blip r:embed="rId4"/>
          <a:stretch>
            <a:fillRect/>
          </a:stretch>
        </p:blipFill>
        <p:spPr>
          <a:xfrm>
            <a:off x="4788024" y="1916832"/>
            <a:ext cx="4095961" cy="1428823"/>
          </a:xfrm>
          <a:prstGeom prst="rect">
            <a:avLst/>
          </a:prstGeom>
        </p:spPr>
      </p:pic>
      <p:pic>
        <p:nvPicPr>
          <p:cNvPr id="1026" name="Picture 2">
            <a:extLst>
              <a:ext uri="{FF2B5EF4-FFF2-40B4-BE49-F238E27FC236}">
                <a16:creationId xmlns:a16="http://schemas.microsoft.com/office/drawing/2014/main" id="{E495DB68-9DEC-4C30-97A8-6E0EE487D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75" y="1196752"/>
            <a:ext cx="14478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06F3C62-DF85-4875-BCAC-2BFB59913B82}"/>
              </a:ext>
            </a:extLst>
          </p:cNvPr>
          <p:cNvPicPr>
            <a:picLocks noChangeAspect="1"/>
          </p:cNvPicPr>
          <p:nvPr/>
        </p:nvPicPr>
        <p:blipFill>
          <a:blip r:embed="rId6"/>
          <a:stretch>
            <a:fillRect/>
          </a:stretch>
        </p:blipFill>
        <p:spPr>
          <a:xfrm>
            <a:off x="4727350" y="4342657"/>
            <a:ext cx="4381725" cy="1581231"/>
          </a:xfrm>
          <a:prstGeom prst="rect">
            <a:avLst/>
          </a:prstGeom>
        </p:spPr>
      </p:pic>
      <p:pic>
        <p:nvPicPr>
          <p:cNvPr id="1028" name="Picture 4" descr="APIs COVID-19">
            <a:extLst>
              <a:ext uri="{FF2B5EF4-FFF2-40B4-BE49-F238E27FC236}">
                <a16:creationId xmlns:a16="http://schemas.microsoft.com/office/drawing/2014/main" id="{1C91EA14-31BF-4F6D-BCFD-AB0E5E20AE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567" y="3374753"/>
            <a:ext cx="1447800" cy="10096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11ED7E28-6114-4915-91CD-E340AE72C2EC}"/>
              </a:ext>
            </a:extLst>
          </p:cNvPr>
          <p:cNvSpPr txBox="1">
            <a:spLocks noChangeArrowheads="1"/>
          </p:cNvSpPr>
          <p:nvPr/>
        </p:nvSpPr>
        <p:spPr>
          <a:xfrm>
            <a:off x="360040" y="908050"/>
            <a:ext cx="3491880" cy="1143000"/>
          </a:xfrm>
          <a:prstGeom prst="rect">
            <a:avLst/>
          </a:prstGeom>
        </p:spPr>
        <p:txBody>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400">
                <a:solidFill>
                  <a:srgbClr val="000066"/>
                </a:solidFill>
                <a:latin typeface="Verdana" pitchFamily="34" charset="0"/>
              </a:defRPr>
            </a:lvl2pPr>
            <a:lvl3pPr algn="l" rtl="0" eaLnBrk="1" fontAlgn="base" hangingPunct="1">
              <a:spcBef>
                <a:spcPct val="0"/>
              </a:spcBef>
              <a:spcAft>
                <a:spcPct val="0"/>
              </a:spcAft>
              <a:defRPr sz="2400">
                <a:solidFill>
                  <a:srgbClr val="000066"/>
                </a:solidFill>
                <a:latin typeface="Verdana" pitchFamily="34" charset="0"/>
              </a:defRPr>
            </a:lvl3pPr>
            <a:lvl4pPr algn="l" rtl="0" eaLnBrk="1" fontAlgn="base" hangingPunct="1">
              <a:spcBef>
                <a:spcPct val="0"/>
              </a:spcBef>
              <a:spcAft>
                <a:spcPct val="0"/>
              </a:spcAft>
              <a:defRPr sz="2400">
                <a:solidFill>
                  <a:srgbClr val="000066"/>
                </a:solidFill>
                <a:latin typeface="Verdana" pitchFamily="34" charset="0"/>
              </a:defRPr>
            </a:lvl4pPr>
            <a:lvl5pPr algn="l" rtl="0" eaLnBrk="1" fontAlgn="base" hangingPunct="1">
              <a:spcBef>
                <a:spcPct val="0"/>
              </a:spcBef>
              <a:spcAft>
                <a:spcPct val="0"/>
              </a:spcAft>
              <a:defRPr sz="2400">
                <a:solidFill>
                  <a:srgbClr val="000066"/>
                </a:solidFill>
                <a:latin typeface="Verdana" pitchFamily="34" charset="0"/>
              </a:defRPr>
            </a:lvl5pPr>
            <a:lvl6pPr marL="457200" algn="l" rtl="0" eaLnBrk="1" fontAlgn="base" hangingPunct="1">
              <a:spcBef>
                <a:spcPct val="0"/>
              </a:spcBef>
              <a:spcAft>
                <a:spcPct val="0"/>
              </a:spcAft>
              <a:defRPr sz="2400">
                <a:solidFill>
                  <a:srgbClr val="000066"/>
                </a:solidFill>
                <a:latin typeface="Verdana" pitchFamily="34" charset="0"/>
              </a:defRPr>
            </a:lvl6pPr>
            <a:lvl7pPr marL="914400" algn="l" rtl="0" eaLnBrk="1" fontAlgn="base" hangingPunct="1">
              <a:spcBef>
                <a:spcPct val="0"/>
              </a:spcBef>
              <a:spcAft>
                <a:spcPct val="0"/>
              </a:spcAft>
              <a:defRPr sz="2400">
                <a:solidFill>
                  <a:srgbClr val="000066"/>
                </a:solidFill>
                <a:latin typeface="Verdana" pitchFamily="34" charset="0"/>
              </a:defRPr>
            </a:lvl7pPr>
            <a:lvl8pPr marL="1371600" algn="l" rtl="0" eaLnBrk="1" fontAlgn="base" hangingPunct="1">
              <a:spcBef>
                <a:spcPct val="0"/>
              </a:spcBef>
              <a:spcAft>
                <a:spcPct val="0"/>
              </a:spcAft>
              <a:defRPr sz="2400">
                <a:solidFill>
                  <a:srgbClr val="000066"/>
                </a:solidFill>
                <a:latin typeface="Verdana" pitchFamily="34" charset="0"/>
              </a:defRPr>
            </a:lvl8pPr>
            <a:lvl9pPr marL="1828800" algn="l" rtl="0" eaLnBrk="1" fontAlgn="base" hangingPunct="1">
              <a:spcBef>
                <a:spcPct val="0"/>
              </a:spcBef>
              <a:spcAft>
                <a:spcPct val="0"/>
              </a:spcAft>
              <a:defRPr sz="2400">
                <a:solidFill>
                  <a:srgbClr val="000066"/>
                </a:solidFill>
                <a:latin typeface="Verdana" pitchFamily="34" charset="0"/>
              </a:defRPr>
            </a:lvl9pPr>
          </a:lstStyle>
          <a:p>
            <a:r>
              <a:rPr lang="de-DE" altLang="de-DE" kern="0" dirty="0" err="1"/>
              <a:t>We</a:t>
            </a:r>
            <a:r>
              <a:rPr lang="de-DE" altLang="de-DE" kern="0" dirty="0"/>
              <a:t> S2 Chemistry!</a:t>
            </a:r>
            <a:br>
              <a:rPr lang="de-DE" altLang="de-DE" kern="0" dirty="0"/>
            </a:br>
            <a:br>
              <a:rPr lang="en-US" altLang="de-DE" kern="0" dirty="0"/>
            </a:br>
            <a:endParaRPr lang="de-DE" altLang="de-DE" kern="0" dirty="0"/>
          </a:p>
        </p:txBody>
      </p:sp>
    </p:spTree>
    <p:extLst>
      <p:ext uri="{BB962C8B-B14F-4D97-AF65-F5344CB8AC3E}">
        <p14:creationId xmlns:p14="http://schemas.microsoft.com/office/powerpoint/2010/main" val="39364198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94760274-2545-4B48-8475-5D8C600FA66F}" type="datetime1">
              <a:rPr lang="de-DE" smtClean="0"/>
              <a:pPr>
                <a:defRPr/>
              </a:pPr>
              <a:t>24.11.2020</a:t>
            </a:fld>
            <a:endParaRPr lang="de-DE" dirty="0"/>
          </a:p>
        </p:txBody>
      </p:sp>
      <p:sp>
        <p:nvSpPr>
          <p:cNvPr id="5" name="Foliennummernplatzhalter 4"/>
          <p:cNvSpPr>
            <a:spLocks noGrp="1"/>
          </p:cNvSpPr>
          <p:nvPr>
            <p:ph type="sldNum" sz="quarter" idx="11"/>
          </p:nvPr>
        </p:nvSpPr>
        <p:spPr/>
        <p:txBody>
          <a:bodyPr/>
          <a:lstStyle/>
          <a:p>
            <a:pPr>
              <a:defRPr/>
            </a:pPr>
            <a:fld id="{7C6BE455-1D5A-4719-94D6-B5270CAB3B5A}" type="slidenum">
              <a:rPr lang="de-DE" smtClean="0"/>
              <a:pPr>
                <a:defRPr/>
              </a:pPr>
              <a:t>9</a:t>
            </a:fld>
            <a:endParaRPr lang="de-DE" dirty="0"/>
          </a:p>
        </p:txBody>
      </p:sp>
      <p:grpSp>
        <p:nvGrpSpPr>
          <p:cNvPr id="6" name="Gruppieren 5"/>
          <p:cNvGrpSpPr/>
          <p:nvPr/>
        </p:nvGrpSpPr>
        <p:grpSpPr>
          <a:xfrm>
            <a:off x="0" y="764704"/>
            <a:ext cx="9144000" cy="6096172"/>
            <a:chOff x="0" y="691534"/>
            <a:chExt cx="9144000" cy="6169342"/>
          </a:xfrm>
        </p:grpSpPr>
        <p:pic>
          <p:nvPicPr>
            <p:cNvPr id="7" name="Picture 3" descr="S:\_Konzeption\Corporate Design\Thieme_Startbild\Thieme_Startbild_1900x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718"/>
              <a:ext cx="9144000" cy="5775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S:\_Konzeption\Corporate Design\Thieme_Startbild\Thieme_Startbild_1900x1200.png"/>
            <p:cNvPicPr>
              <a:picLocks noChangeAspect="1" noChangeArrowheads="1"/>
            </p:cNvPicPr>
            <p:nvPr/>
          </p:nvPicPr>
          <p:blipFill rotWithShape="1">
            <a:blip r:embed="rId2">
              <a:extLst>
                <a:ext uri="{28A0092B-C50C-407E-A947-70E740481C1C}">
                  <a14:useLocalDpi xmlns:a14="http://schemas.microsoft.com/office/drawing/2010/main" val="0"/>
                </a:ext>
              </a:extLst>
            </a:blip>
            <a:srcRect t="85693"/>
            <a:stretch/>
          </p:blipFill>
          <p:spPr bwMode="auto">
            <a:xfrm>
              <a:off x="0" y="691534"/>
              <a:ext cx="9144000" cy="82623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feld 8"/>
          <p:cNvSpPr txBox="1"/>
          <p:nvPr/>
        </p:nvSpPr>
        <p:spPr>
          <a:xfrm>
            <a:off x="707318" y="1020452"/>
            <a:ext cx="8301744" cy="5724644"/>
          </a:xfrm>
          <a:prstGeom prst="rect">
            <a:avLst/>
          </a:prstGeom>
          <a:noFill/>
        </p:spPr>
        <p:txBody>
          <a:bodyPr wrap="square" rtlCol="0">
            <a:spAutoFit/>
          </a:bodyPr>
          <a:lstStyle>
            <a:defPPr>
              <a:defRPr lang="de-DE"/>
            </a:defPPr>
            <a:lvl1pPr>
              <a:defRPr sz="3000">
                <a:solidFill>
                  <a:schemeClr val="bg1"/>
                </a:solidFill>
                <a:latin typeface="Thieme Argo 2011 Light" pitchFamily="2" charset="0"/>
              </a:defRPr>
            </a:lvl1pPr>
          </a:lstStyle>
          <a:p>
            <a:r>
              <a:rPr lang="es-ES" dirty="0"/>
              <a:t>Herramientas online pensadas para el estudio y la enseñanza remota</a:t>
            </a:r>
            <a:endParaRPr lang="de-DE" dirty="0"/>
          </a:p>
          <a:p>
            <a:endParaRPr lang="de-DE" dirty="0"/>
          </a:p>
          <a:p>
            <a:endParaRPr lang="de-DE" dirty="0"/>
          </a:p>
          <a:p>
            <a:endParaRPr lang="de-DE" dirty="0"/>
          </a:p>
          <a:p>
            <a:endParaRPr lang="de-DE" dirty="0"/>
          </a:p>
          <a:p>
            <a:endParaRPr lang="de-DE" dirty="0"/>
          </a:p>
          <a:p>
            <a:endParaRPr lang="de-DE" sz="2400" dirty="0"/>
          </a:p>
          <a:p>
            <a:endParaRPr lang="de-DE" sz="2400" dirty="0"/>
          </a:p>
          <a:p>
            <a:endParaRPr lang="de-DE" sz="2400" dirty="0"/>
          </a:p>
          <a:p>
            <a:r>
              <a:rPr lang="de-DE" sz="2400" dirty="0"/>
              <a:t>					        </a:t>
            </a:r>
          </a:p>
          <a:p>
            <a:r>
              <a:rPr lang="de-DE" sz="2400" dirty="0"/>
              <a:t>					  VI </a:t>
            </a:r>
            <a:r>
              <a:rPr lang="de-DE" sz="2400" dirty="0" err="1"/>
              <a:t>congreso</a:t>
            </a:r>
            <a:r>
              <a:rPr lang="de-DE" sz="2400" dirty="0"/>
              <a:t> e-Biblioteca</a:t>
            </a:r>
          </a:p>
          <a:p>
            <a:r>
              <a:rPr lang="de-DE" sz="1200" dirty="0"/>
              <a:t>Gabriel del Puerto</a:t>
            </a:r>
          </a:p>
          <a:p>
            <a:r>
              <a:rPr lang="de-DE" sz="1200" dirty="0"/>
              <a:t>Regional Manager</a:t>
            </a:r>
          </a:p>
          <a:p>
            <a:r>
              <a:rPr lang="de-DE" sz="1200" dirty="0" err="1"/>
              <a:t>LatAm</a:t>
            </a:r>
            <a:r>
              <a:rPr lang="de-DE" sz="1200" dirty="0"/>
              <a:t> &amp; The Caribbean</a:t>
            </a:r>
          </a:p>
        </p:txBody>
      </p:sp>
    </p:spTree>
    <p:extLst>
      <p:ext uri="{BB962C8B-B14F-4D97-AF65-F5344CB8AC3E}">
        <p14:creationId xmlns:p14="http://schemas.microsoft.com/office/powerpoint/2010/main" val="1531261169"/>
      </p:ext>
    </p:extLst>
  </p:cSld>
  <p:clrMapOvr>
    <a:masterClrMapping/>
  </p:clrMapOvr>
  <p:transition>
    <p:fade/>
  </p:transition>
</p:sld>
</file>

<file path=ppt/theme/theme1.xml><?xml version="1.0" encoding="utf-8"?>
<a:theme xmlns:a="http://schemas.openxmlformats.org/drawingml/2006/main" name="PPT_Thieme_Englisch">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PPT_Thieme_Englisch</Template>
  <TotalTime>0</TotalTime>
  <Words>1235</Words>
  <Application>Microsoft Office PowerPoint</Application>
  <PresentationFormat>Presentación en pantalla (4:3)</PresentationFormat>
  <Paragraphs>190</Paragraphs>
  <Slides>31</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Symbol</vt:lpstr>
      <vt:lpstr>Thieme Argo 2008 Light</vt:lpstr>
      <vt:lpstr>Thieme Argo 2008 Medium</vt:lpstr>
      <vt:lpstr>Thieme Argo 2011 Light</vt:lpstr>
      <vt:lpstr>Thieme Gulliver 2011</vt:lpstr>
      <vt:lpstr>Times New Roman</vt:lpstr>
      <vt:lpstr>Verdana</vt:lpstr>
      <vt:lpstr>Wingdings</vt:lpstr>
      <vt:lpstr>PPT_Thieme_Englisch</vt:lpstr>
      <vt:lpstr>Presentación de PowerPoint</vt:lpstr>
      <vt:lpstr>Presentación de PowerPoint</vt:lpstr>
      <vt:lpstr>Thieme Publishing Group</vt:lpstr>
      <vt:lpstr>Presentación de PowerPoint</vt:lpstr>
      <vt:lpstr>Presentación de PowerPoint</vt:lpstr>
      <vt:lpstr>Best-sellers and classic books Unlimited online access, pick-and choose selected fully downloadable  medical textbooks and color atlases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 Overview</vt:lpstr>
      <vt:lpstr>Presentación de PowerPoint</vt:lpstr>
    </vt:vector>
  </TitlesOfParts>
  <Company>Thieme Verlagsgruppe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Ziegler, Bettina</dc:creator>
  <cp:lastModifiedBy>EMELDA MARIA BREVE SANCHEZ</cp:lastModifiedBy>
  <cp:revision>252</cp:revision>
  <dcterms:created xsi:type="dcterms:W3CDTF">2014-07-29T11:50:51Z</dcterms:created>
  <dcterms:modified xsi:type="dcterms:W3CDTF">2020-11-24T20:12:29Z</dcterms:modified>
</cp:coreProperties>
</file>