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1" r:id="rId3"/>
    <p:sldId id="290" r:id="rId4"/>
    <p:sldId id="289" r:id="rId5"/>
    <p:sldId id="286" r:id="rId6"/>
    <p:sldId id="288" r:id="rId7"/>
    <p:sldId id="292" r:id="rId8"/>
    <p:sldId id="285" r:id="rId9"/>
  </p:sldIdLst>
  <p:sldSz cx="9144000" cy="6858000" type="screen4x3"/>
  <p:notesSz cx="6888163" cy="10020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A90"/>
    <a:srgbClr val="7AA7D8"/>
    <a:srgbClr val="4A3E7C"/>
    <a:srgbClr val="83F959"/>
    <a:srgbClr val="57FB72"/>
    <a:srgbClr val="FE6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4339" name="2 Marcador de fecha"/>
          <p:cNvSpPr>
            <a:spLocks noGrp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8F7BBA-9346-4018-8A0C-01439BA17126}" type="datetimeFigureOut">
              <a:rPr lang="es-ES"/>
              <a:pPr/>
              <a:t>29/11/2018</a:t>
            </a:fld>
            <a:endParaRPr lang="es-ES"/>
          </a:p>
        </p:txBody>
      </p:sp>
      <p:sp>
        <p:nvSpPr>
          <p:cNvPr id="14340" name="3 Marcador de pie de página"/>
          <p:cNvSpPr>
            <a:spLocks noGrp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4341" name="4 Marcador de número de diapositiva"/>
          <p:cNvSpPr>
            <a:spLocks noGrp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EE0FBB-ECA2-4019-99D2-D6EC2404241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609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7763" y="750888"/>
            <a:ext cx="4592637" cy="3757612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408836147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8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s-ES" smtClean="0"/>
          </a:p>
        </p:txBody>
      </p:sp>
      <p:sp>
        <p:nvSpPr>
          <p:cNvPr id="16386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ln>
            <a:miter lim="800000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hape 3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s-ES" smtClean="0"/>
          </a:p>
        </p:txBody>
      </p:sp>
      <p:sp>
        <p:nvSpPr>
          <p:cNvPr id="75778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ln>
            <a:miter lim="800000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10"/>
          <p:cNvGrpSpPr>
            <a:grpSpLocks/>
          </p:cNvGrpSpPr>
          <p:nvPr/>
        </p:nvGrpSpPr>
        <p:grpSpPr bwMode="auto">
          <a:xfrm>
            <a:off x="6097588" y="0"/>
            <a:ext cx="3046412" cy="2706688"/>
            <a:chOff x="6098378" y="5"/>
            <a:chExt cx="3045625" cy="2030570"/>
          </a:xfrm>
        </p:grpSpPr>
        <p:sp>
          <p:nvSpPr>
            <p:cNvPr id="5" name="Shape 11"/>
            <p:cNvSpPr>
              <a:spLocks noChangeArrowheads="1"/>
            </p:cNvSpPr>
            <p:nvPr/>
          </p:nvSpPr>
          <p:spPr bwMode="auto"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6" name="Shape 12"/>
            <p:cNvSpPr>
              <a:spLocks noChangeArrowheads="1"/>
            </p:cNvSpPr>
            <p:nvPr/>
          </p:nvSpPr>
          <p:spPr bwMode="auto"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7" name="Shape 13"/>
            <p:cNvSpPr/>
            <p:nvPr/>
          </p:nvSpPr>
          <p:spPr>
            <a:xfrm rot="10800000" flipH="1">
              <a:off x="7114116" y="5"/>
              <a:ext cx="1014150" cy="101588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4"/>
            <p:cNvSpPr>
              <a:spLocks noChangeArrowheads="1"/>
            </p:cNvSpPr>
            <p:nvPr/>
          </p:nvSpPr>
          <p:spPr bwMode="auto"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9" name="Shape 15"/>
            <p:cNvSpPr/>
            <p:nvPr/>
          </p:nvSpPr>
          <p:spPr>
            <a:xfrm rot="10800000">
              <a:off x="8128265" y="1015886"/>
              <a:ext cx="1015738" cy="101468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Shape 1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8A9C4DFC-7C98-4A6A-9B86-82673ABF448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tx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70"/>
          <p:cNvGrpSpPr>
            <a:grpSpLocks/>
          </p:cNvGrpSpPr>
          <p:nvPr/>
        </p:nvGrpSpPr>
        <p:grpSpPr bwMode="auto">
          <a:xfrm>
            <a:off x="6097588" y="0"/>
            <a:ext cx="3046412" cy="2706688"/>
            <a:chOff x="6098378" y="5"/>
            <a:chExt cx="3045625" cy="2030570"/>
          </a:xfrm>
        </p:grpSpPr>
        <p:sp>
          <p:nvSpPr>
            <p:cNvPr id="5" name="Shape 71"/>
            <p:cNvSpPr>
              <a:spLocks noChangeArrowheads="1"/>
            </p:cNvSpPr>
            <p:nvPr/>
          </p:nvSpPr>
          <p:spPr bwMode="auto"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6" name="Shape 72"/>
            <p:cNvSpPr>
              <a:spLocks noChangeArrowheads="1"/>
            </p:cNvSpPr>
            <p:nvPr/>
          </p:nvSpPr>
          <p:spPr bwMode="auto"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7" name="Shape 73"/>
            <p:cNvSpPr/>
            <p:nvPr/>
          </p:nvSpPr>
          <p:spPr>
            <a:xfrm rot="10800000" flipH="1">
              <a:off x="7114116" y="5"/>
              <a:ext cx="1014150" cy="101588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74"/>
            <p:cNvSpPr>
              <a:spLocks noChangeArrowheads="1"/>
            </p:cNvSpPr>
            <p:nvPr/>
          </p:nvSpPr>
          <p:spPr bwMode="auto"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9" name="Shape 75"/>
            <p:cNvSpPr/>
            <p:nvPr/>
          </p:nvSpPr>
          <p:spPr>
            <a:xfrm rot="10800000">
              <a:off x="8128265" y="1015886"/>
              <a:ext cx="1015738" cy="101468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Shape 7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C0DD20CC-2243-47B7-9481-0D32B30EE02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434343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C56D95D0-80E6-4265-9FA9-59D392F97C7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tx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20"/>
          <p:cNvGrpSpPr>
            <a:grpSpLocks/>
          </p:cNvGrpSpPr>
          <p:nvPr/>
        </p:nvGrpSpPr>
        <p:grpSpPr bwMode="auto">
          <a:xfrm>
            <a:off x="6097588" y="0"/>
            <a:ext cx="3046412" cy="2706688"/>
            <a:chOff x="6098378" y="5"/>
            <a:chExt cx="3045625" cy="2030570"/>
          </a:xfrm>
        </p:grpSpPr>
        <p:sp>
          <p:nvSpPr>
            <p:cNvPr id="4" name="Shape 21"/>
            <p:cNvSpPr>
              <a:spLocks noChangeArrowheads="1"/>
            </p:cNvSpPr>
            <p:nvPr/>
          </p:nvSpPr>
          <p:spPr bwMode="auto"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5" name="Shape 22"/>
            <p:cNvSpPr>
              <a:spLocks noChangeArrowheads="1"/>
            </p:cNvSpPr>
            <p:nvPr/>
          </p:nvSpPr>
          <p:spPr bwMode="auto"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6" name="Shape 23"/>
            <p:cNvSpPr/>
            <p:nvPr/>
          </p:nvSpPr>
          <p:spPr>
            <a:xfrm rot="10800000" flipH="1">
              <a:off x="7114116" y="5"/>
              <a:ext cx="1014150" cy="101588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24"/>
            <p:cNvSpPr>
              <a:spLocks noChangeArrowheads="1"/>
            </p:cNvSpPr>
            <p:nvPr/>
          </p:nvSpPr>
          <p:spPr bwMode="auto"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8" name="Shape 25"/>
            <p:cNvSpPr/>
            <p:nvPr/>
          </p:nvSpPr>
          <p:spPr>
            <a:xfrm rot="10800000">
              <a:off x="8128265" y="1015886"/>
              <a:ext cx="1015738" cy="101468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" name="Shape 2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EBEB8D23-14DC-4B89-98EF-B011430EEEF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29"/>
          <p:cNvGrpSpPr>
            <a:grpSpLocks/>
          </p:cNvGrpSpPr>
          <p:nvPr/>
        </p:nvGrpSpPr>
        <p:grpSpPr bwMode="auto">
          <a:xfrm>
            <a:off x="0" y="5205413"/>
            <a:ext cx="9144000" cy="1652587"/>
            <a:chOff x="0" y="3903669"/>
            <a:chExt cx="9144000" cy="1239925"/>
          </a:xfrm>
        </p:grpSpPr>
        <p:sp>
          <p:nvSpPr>
            <p:cNvPr id="5" name="Shape 30"/>
            <p:cNvSpPr/>
            <p:nvPr/>
          </p:nvSpPr>
          <p:spPr>
            <a:xfrm>
              <a:off x="8154988" y="3903669"/>
              <a:ext cx="989012" cy="987414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31"/>
            <p:cNvSpPr/>
            <p:nvPr/>
          </p:nvSpPr>
          <p:spPr>
            <a:xfrm flipH="1">
              <a:off x="6181725" y="3903669"/>
              <a:ext cx="989013" cy="987414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32"/>
            <p:cNvSpPr/>
            <p:nvPr/>
          </p:nvSpPr>
          <p:spPr>
            <a:xfrm>
              <a:off x="7170738" y="3903669"/>
              <a:ext cx="989012" cy="9874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33"/>
            <p:cNvSpPr/>
            <p:nvPr/>
          </p:nvSpPr>
          <p:spPr>
            <a:xfrm rot="10800000">
              <a:off x="8154988" y="3903669"/>
              <a:ext cx="989012" cy="987414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34"/>
            <p:cNvSpPr>
              <a:spLocks noChangeArrowheads="1"/>
            </p:cNvSpPr>
            <p:nvPr/>
          </p:nvSpPr>
          <p:spPr bwMode="auto"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3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39B4AF97-25E0-4D13-81C5-30C77E1A458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4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434343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D2515F04-795F-4CEF-B550-CC7CC7DA6A0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4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434343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9652BF65-70C3-470D-A8D6-EE1105F8FE4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" name="Shape 4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434343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3BC4A903-4316-42E9-97C6-2EDF3DEA98B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51"/>
          <p:cNvGrpSpPr>
            <a:grpSpLocks/>
          </p:cNvGrpSpPr>
          <p:nvPr/>
        </p:nvGrpSpPr>
        <p:grpSpPr bwMode="auto">
          <a:xfrm>
            <a:off x="6097588" y="0"/>
            <a:ext cx="3046412" cy="2706688"/>
            <a:chOff x="6098378" y="5"/>
            <a:chExt cx="3045625" cy="2030570"/>
          </a:xfrm>
        </p:grpSpPr>
        <p:sp>
          <p:nvSpPr>
            <p:cNvPr id="4" name="Shape 52"/>
            <p:cNvSpPr/>
            <p:nvPr/>
          </p:nvSpPr>
          <p:spPr>
            <a:xfrm>
              <a:off x="8128265" y="5"/>
              <a:ext cx="1015738" cy="10146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Shape 53"/>
            <p:cNvSpPr/>
            <p:nvPr/>
          </p:nvSpPr>
          <p:spPr>
            <a:xfrm flipH="1">
              <a:off x="7114116" y="5"/>
              <a:ext cx="1014150" cy="101468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54"/>
            <p:cNvSpPr/>
            <p:nvPr/>
          </p:nvSpPr>
          <p:spPr>
            <a:xfrm rot="10800000" flipH="1">
              <a:off x="7114116" y="5"/>
              <a:ext cx="1014150" cy="101588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55"/>
            <p:cNvSpPr/>
            <p:nvPr/>
          </p:nvSpPr>
          <p:spPr>
            <a:xfrm rot="10800000">
              <a:off x="6098378" y="5"/>
              <a:ext cx="1015738" cy="1015881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56"/>
            <p:cNvSpPr/>
            <p:nvPr/>
          </p:nvSpPr>
          <p:spPr>
            <a:xfrm rot="10800000">
              <a:off x="8128265" y="1015886"/>
              <a:ext cx="1015738" cy="101468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" name="Shape 5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337F1664-73EC-46C0-806E-68A12A5CBC1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0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es-ES"/>
          </a:p>
        </p:txBody>
      </p:sp>
      <p:cxnSp>
        <p:nvCxnSpPr>
          <p:cNvPr id="6" name="Shape 61"/>
          <p:cNvCxnSpPr>
            <a:cxnSpLocks noChangeShapeType="1"/>
          </p:cNvCxnSpPr>
          <p:nvPr/>
        </p:nvCxnSpPr>
        <p:spPr bwMode="auto">
          <a:xfrm>
            <a:off x="5029200" y="5994400"/>
            <a:ext cx="46831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6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D90B0217-92AA-4355-9397-9C589C2D33E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="ctr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" name="Shape 6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434343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5CF3DF29-9291-4EC2-8887-1748EF88943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546100"/>
            <a:ext cx="85217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639888"/>
            <a:ext cx="85217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8459788" y="6202363"/>
            <a:ext cx="549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B7511E9D-75F5-44BA-9087-559C7C098C2A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ccorda@flacso.org.armcorda@fahce.unlp.edu.a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981308" y="1772816"/>
            <a:ext cx="7358062" cy="1720850"/>
          </a:xfrm>
          <a:prstGeom prst="rect">
            <a:avLst/>
          </a:prstGeom>
          <a:solidFill>
            <a:srgbClr val="FFC764"/>
          </a:solidFill>
          <a:ln w="12700" cap="flat" cmpd="sng">
            <a:solidFill>
              <a:srgbClr val="DB8D1B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2700" dir="5400000">
              <a:srgbClr val="000000">
                <a:alpha val="14901"/>
              </a:srgbClr>
            </a:outerShdw>
          </a:effectLst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sz="2400" ker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362" name="Shape 86"/>
          <p:cNvGrpSpPr>
            <a:grpSpLocks/>
          </p:cNvGrpSpPr>
          <p:nvPr/>
        </p:nvGrpSpPr>
        <p:grpSpPr bwMode="auto">
          <a:xfrm>
            <a:off x="697939" y="460100"/>
            <a:ext cx="7772400" cy="1143000"/>
            <a:chOff x="533400" y="457200"/>
            <a:chExt cx="7772400" cy="1143000"/>
          </a:xfrm>
        </p:grpSpPr>
        <p:sp>
          <p:nvSpPr>
            <p:cNvPr id="15366" name="Shape 87"/>
            <p:cNvSpPr txBox="1">
              <a:spLocks noChangeArrowheads="1"/>
            </p:cNvSpPr>
            <p:nvPr/>
          </p:nvSpPr>
          <p:spPr bwMode="auto">
            <a:xfrm>
              <a:off x="533400" y="457200"/>
              <a:ext cx="7772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pPr>
                <a:buSzPct val="25000"/>
              </a:pPr>
              <a:endParaRPr lang="es-ES" sz="2400">
                <a:solidFill>
                  <a:srgbClr val="2A399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cxnSp>
          <p:nvCxnSpPr>
            <p:cNvPr id="15367" name="Shape 88"/>
            <p:cNvCxnSpPr>
              <a:cxnSpLocks noChangeShapeType="1"/>
            </p:cNvCxnSpPr>
            <p:nvPr/>
          </p:nvCxnSpPr>
          <p:spPr bwMode="auto">
            <a:xfrm>
              <a:off x="685800" y="1371600"/>
              <a:ext cx="7620000" cy="0"/>
            </a:xfrm>
            <a:prstGeom prst="straightConnector1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cxnSp>
      </p:grpSp>
      <p:sp>
        <p:nvSpPr>
          <p:cNvPr id="15363" name="Shape 89"/>
          <p:cNvSpPr txBox="1">
            <a:spLocks noChangeArrowheads="1"/>
          </p:cNvSpPr>
          <p:nvPr/>
        </p:nvSpPr>
        <p:spPr bwMode="auto">
          <a:xfrm>
            <a:off x="981308" y="1772816"/>
            <a:ext cx="7358062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indent="-165100" algn="ctr">
              <a:buClr>
                <a:srgbClr val="0D0D0D"/>
              </a:buClr>
              <a:buSzPct val="108000"/>
              <a:buFont typeface="Tahoma" pitchFamily="34" charset="0"/>
              <a:buNone/>
            </a:pPr>
            <a:r>
              <a:rPr lang="en-US" sz="2800" b="1" dirty="0" err="1">
                <a:solidFill>
                  <a:srgbClr val="7030A0"/>
                </a:solidFill>
                <a:latin typeface="Bauhaus 93" pitchFamily="82" charset="0"/>
              </a:rPr>
              <a:t>Innovaciones</a:t>
            </a:r>
            <a:r>
              <a:rPr lang="en-US" sz="2800" b="1" dirty="0">
                <a:solidFill>
                  <a:srgbClr val="7030A0"/>
                </a:solidFill>
                <a:latin typeface="Bauhaus 93" pitchFamily="82" charset="0"/>
              </a:rPr>
              <a:t> en </a:t>
            </a:r>
            <a:r>
              <a:rPr lang="en-US" sz="2800" b="1" dirty="0" err="1">
                <a:solidFill>
                  <a:srgbClr val="7030A0"/>
                </a:solidFill>
                <a:latin typeface="Bauhaus 93" pitchFamily="82" charset="0"/>
              </a:rPr>
              <a:t>bibliotecas</a:t>
            </a:r>
            <a:r>
              <a:rPr lang="en-US" sz="2800" b="1" dirty="0">
                <a:solidFill>
                  <a:srgbClr val="7030A0"/>
                </a:solidFill>
                <a:latin typeface="Bauhaus 93" pitchFamily="8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Bauhaus 93" pitchFamily="82" charset="0"/>
              </a:rPr>
              <a:t>universitarias</a:t>
            </a:r>
            <a:r>
              <a:rPr lang="en-US" sz="2800" b="1" dirty="0">
                <a:solidFill>
                  <a:srgbClr val="7030A0"/>
                </a:solidFill>
                <a:latin typeface="Bauhaus 93" pitchFamily="82" charset="0"/>
              </a:rPr>
              <a:t>:</a:t>
            </a:r>
          </a:p>
          <a:p>
            <a:pPr indent="-165100" algn="ctr">
              <a:buClr>
                <a:srgbClr val="0D0D0D"/>
              </a:buClr>
              <a:buSzPct val="108000"/>
              <a:buFont typeface="Tahoma" pitchFamily="34" charset="0"/>
              <a:buNone/>
            </a:pPr>
            <a:endParaRPr lang="en-US" sz="2800" b="1" dirty="0">
              <a:solidFill>
                <a:srgbClr val="7030A0"/>
              </a:solidFill>
              <a:latin typeface="Bauhaus 93" pitchFamily="82" charset="0"/>
            </a:endParaRPr>
          </a:p>
          <a:p>
            <a:pPr indent="-165100" algn="ctr">
              <a:buClr>
                <a:srgbClr val="0D0D0D"/>
              </a:buClr>
              <a:buSzPct val="108000"/>
              <a:buFont typeface="Tahoma" pitchFamily="34" charset="0"/>
              <a:buNone/>
            </a:pPr>
            <a:r>
              <a:rPr lang="en-US" sz="2800" b="1" dirty="0" err="1">
                <a:solidFill>
                  <a:srgbClr val="7030A0"/>
                </a:solidFill>
                <a:latin typeface="Bauhaus 93" pitchFamily="82" charset="0"/>
              </a:rPr>
              <a:t>creatividad</a:t>
            </a:r>
            <a:r>
              <a:rPr lang="en-US" sz="2800" b="1" dirty="0">
                <a:solidFill>
                  <a:srgbClr val="7030A0"/>
                </a:solidFill>
                <a:latin typeface="Bauhaus 93" pitchFamily="8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Bauhaus 93" pitchFamily="82" charset="0"/>
              </a:rPr>
              <a:t>riesgos</a:t>
            </a:r>
            <a:r>
              <a:rPr lang="en-US" sz="2800" b="1" dirty="0">
                <a:solidFill>
                  <a:srgbClr val="7030A0"/>
                </a:solidFill>
                <a:latin typeface="Bauhaus 93" pitchFamily="82" charset="0"/>
              </a:rPr>
              <a:t> y </a:t>
            </a:r>
            <a:r>
              <a:rPr lang="en-US" sz="2800" b="1" dirty="0" err="1" smtClean="0">
                <a:solidFill>
                  <a:srgbClr val="7030A0"/>
                </a:solidFill>
                <a:latin typeface="Bauhaus 93" pitchFamily="82" charset="0"/>
              </a:rPr>
              <a:t>oportunidades</a:t>
            </a:r>
            <a:endParaRPr lang="en-US" sz="2800" b="1" dirty="0">
              <a:solidFill>
                <a:srgbClr val="7030A0"/>
              </a:solidFill>
              <a:latin typeface="Bauhaus 93" pitchFamily="82" charset="0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-27452" y="3852461"/>
            <a:ext cx="8199851" cy="2592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indent="-127000" algn="ctr">
              <a:buClr>
                <a:srgbClr val="2A3990"/>
              </a:buClr>
              <a:buSzPct val="111000"/>
              <a:buFont typeface="Tahoma" pitchFamily="34" charset="0"/>
              <a:buNone/>
            </a:pPr>
            <a:r>
              <a:rPr lang="en-US" sz="2600" b="1" dirty="0" err="1">
                <a:solidFill>
                  <a:srgbClr val="2A399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María</a:t>
            </a:r>
            <a:r>
              <a:rPr lang="en-US" sz="2600" b="1" dirty="0">
                <a:solidFill>
                  <a:srgbClr val="2A399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 Cecilia </a:t>
            </a:r>
            <a:r>
              <a:rPr lang="en-US" sz="2600" b="1" dirty="0" err="1">
                <a:solidFill>
                  <a:srgbClr val="2A399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Corda</a:t>
            </a:r>
            <a:endParaRPr lang="en-US" sz="2600" b="1" dirty="0">
              <a:solidFill>
                <a:srgbClr val="2A3990"/>
              </a:solidFill>
              <a:latin typeface="Calibri" pitchFamily="34" charset="0"/>
              <a:cs typeface="Tahoma" pitchFamily="34" charset="0"/>
              <a:sym typeface="Tahoma" pitchFamily="34" charset="0"/>
            </a:endParaRPr>
          </a:p>
          <a:p>
            <a:pPr indent="-127000" algn="ctr">
              <a:buClr>
                <a:srgbClr val="2A3990"/>
              </a:buClr>
              <a:buSzPct val="111000"/>
              <a:buFont typeface="Tahoma" pitchFamily="34" charset="0"/>
              <a:buNone/>
            </a:pPr>
            <a:r>
              <a:rPr lang="en-US" sz="2000" dirty="0" err="1">
                <a:solidFill>
                  <a:srgbClr val="8E2A9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Facultad</a:t>
            </a:r>
            <a:r>
              <a:rPr lang="en-US" sz="2000" dirty="0">
                <a:solidFill>
                  <a:srgbClr val="8E2A9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en-US" sz="2000" dirty="0" err="1">
                <a:solidFill>
                  <a:srgbClr val="8E2A9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Latinoamericana</a:t>
            </a:r>
            <a:r>
              <a:rPr lang="en-US" sz="2000" dirty="0">
                <a:solidFill>
                  <a:srgbClr val="8E2A9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 de </a:t>
            </a:r>
            <a:r>
              <a:rPr lang="en-US" sz="2000" dirty="0" err="1">
                <a:solidFill>
                  <a:srgbClr val="8E2A9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Ciencias</a:t>
            </a:r>
            <a:r>
              <a:rPr lang="en-US" sz="2000" dirty="0">
                <a:solidFill>
                  <a:srgbClr val="8E2A9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en-US" sz="2000" dirty="0" err="1">
                <a:solidFill>
                  <a:srgbClr val="8E2A9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Sociales</a:t>
            </a:r>
            <a:r>
              <a:rPr lang="en-US" sz="2000" dirty="0">
                <a:solidFill>
                  <a:srgbClr val="8E2A9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 FLACSO </a:t>
            </a:r>
            <a:r>
              <a:rPr lang="en-US" sz="2000" dirty="0" err="1">
                <a:solidFill>
                  <a:srgbClr val="8E2A9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Sede</a:t>
            </a:r>
            <a:r>
              <a:rPr lang="en-US" sz="2000" dirty="0">
                <a:solidFill>
                  <a:srgbClr val="8E2A9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 Argentina</a:t>
            </a:r>
          </a:p>
          <a:p>
            <a:pPr indent="-127000" algn="ctr">
              <a:buClr>
                <a:srgbClr val="2A3990"/>
              </a:buClr>
              <a:buSzPct val="133000"/>
              <a:buFont typeface="Tahoma" pitchFamily="34" charset="0"/>
              <a:buNone/>
            </a:pPr>
            <a:r>
              <a:rPr lang="es-ES" sz="2000" dirty="0">
                <a:solidFill>
                  <a:srgbClr val="8E2A9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Instituto de Investigaciones en Humanidades y Ciencias Sociales (UNLP-CONICET). Facultad de Humanidades y Ciencias de la Educación (</a:t>
            </a:r>
            <a:r>
              <a:rPr lang="es-ES" sz="2000" dirty="0" err="1">
                <a:solidFill>
                  <a:srgbClr val="8E2A9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FaHCE</a:t>
            </a:r>
            <a:r>
              <a:rPr lang="es-ES" sz="2000" dirty="0">
                <a:solidFill>
                  <a:srgbClr val="8E2A9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). Universidad Nacional de La Plata (UNLP). </a:t>
            </a:r>
            <a:endParaRPr lang="en-US" sz="2000" dirty="0" smtClean="0">
              <a:solidFill>
                <a:srgbClr val="8E2A90"/>
              </a:solidFill>
              <a:latin typeface="Calibri" pitchFamily="34" charset="0"/>
              <a:cs typeface="Tahoma" pitchFamily="34" charset="0"/>
              <a:sym typeface="Tahoma" pitchFamily="34" charset="0"/>
            </a:endParaRPr>
          </a:p>
          <a:p>
            <a:pPr indent="-127000" algn="ctr">
              <a:buClr>
                <a:srgbClr val="2A3990"/>
              </a:buClr>
              <a:buSzPct val="133000"/>
              <a:buFont typeface="Tahoma" pitchFamily="34" charset="0"/>
              <a:buNone/>
            </a:pPr>
            <a:r>
              <a:rPr lang="en-US" sz="2400" b="1" dirty="0">
                <a:solidFill>
                  <a:srgbClr val="7030A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21 de </a:t>
            </a:r>
            <a:r>
              <a:rPr lang="en-US" sz="2400" b="1" dirty="0" err="1">
                <a:solidFill>
                  <a:srgbClr val="7030A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noviembre</a:t>
            </a:r>
            <a:r>
              <a:rPr lang="en-US" sz="2400" b="1" dirty="0">
                <a:solidFill>
                  <a:srgbClr val="7030A0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 de 2018</a:t>
            </a:r>
            <a:endParaRPr lang="es-ES" sz="2400" b="1" dirty="0">
              <a:solidFill>
                <a:srgbClr val="7030A0"/>
              </a:solidFill>
              <a:latin typeface="Calibri" pitchFamily="34" charset="0"/>
              <a:cs typeface="Tahoma" pitchFamily="34" charset="0"/>
              <a:sym typeface="Tahoma" pitchFamily="34" charset="0"/>
            </a:endParaRPr>
          </a:p>
        </p:txBody>
      </p:sp>
      <p:pic>
        <p:nvPicPr>
          <p:cNvPr id="8" name="7 Imagen" descr="INTERIOR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1374500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3" name="Shape 86"/>
          <p:cNvGrpSpPr>
            <a:grpSpLocks/>
          </p:cNvGrpSpPr>
          <p:nvPr/>
        </p:nvGrpSpPr>
        <p:grpSpPr bwMode="auto">
          <a:xfrm>
            <a:off x="700508" y="-99392"/>
            <a:ext cx="7772400" cy="1143001"/>
            <a:chOff x="533400" y="457200"/>
            <a:chExt cx="7772400" cy="1143000"/>
          </a:xfrm>
        </p:grpSpPr>
        <p:sp>
          <p:nvSpPr>
            <p:cNvPr id="92164" name="Shape 87"/>
            <p:cNvSpPr txBox="1">
              <a:spLocks noChangeArrowheads="1"/>
            </p:cNvSpPr>
            <p:nvPr/>
          </p:nvSpPr>
          <p:spPr bwMode="auto">
            <a:xfrm>
              <a:off x="533400" y="457200"/>
              <a:ext cx="7772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pPr>
                <a:buSzPct val="25000"/>
              </a:pPr>
              <a:endParaRPr lang="es-ES" sz="2400">
                <a:solidFill>
                  <a:srgbClr val="2A399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cxnSp>
          <p:nvCxnSpPr>
            <p:cNvPr id="92165" name="Shape 88"/>
            <p:cNvCxnSpPr>
              <a:cxnSpLocks noChangeShapeType="1"/>
            </p:cNvCxnSpPr>
            <p:nvPr/>
          </p:nvCxnSpPr>
          <p:spPr bwMode="auto">
            <a:xfrm>
              <a:off x="685800" y="1371600"/>
              <a:ext cx="7620000" cy="0"/>
            </a:xfrm>
            <a:prstGeom prst="straightConnector1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cxn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732"/>
            <a:ext cx="6300192" cy="566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6300192" y="1772816"/>
            <a:ext cx="28438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Sociedad de la información</a:t>
            </a:r>
          </a:p>
          <a:p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Sociedad del conocimiento</a:t>
            </a:r>
          </a:p>
          <a:p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18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Mundo virtual</a:t>
            </a:r>
          </a:p>
          <a:p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1800" b="1" dirty="0" smtClean="0">
                <a:solidFill>
                  <a:srgbClr val="7AA7D8"/>
                </a:solidFill>
                <a:latin typeface="Calibri" pitchFamily="34" charset="0"/>
                <a:cs typeface="Calibri" pitchFamily="34" charset="0"/>
              </a:rPr>
              <a:t>Galaxia de internet</a:t>
            </a:r>
          </a:p>
          <a:p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1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Era de la información</a:t>
            </a:r>
          </a:p>
          <a:p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Entorno digital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45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Grp="1"/>
          </p:cNvSpPr>
          <p:nvPr>
            <p:ph type="body" idx="4294967295"/>
          </p:nvPr>
        </p:nvSpPr>
        <p:spPr>
          <a:xfrm>
            <a:off x="323850" y="1773238"/>
            <a:ext cx="8521700" cy="3025775"/>
          </a:xfrm>
        </p:spPr>
        <p:txBody>
          <a:bodyPr/>
          <a:lstStyle/>
          <a:p>
            <a:pPr algn="ctr"/>
            <a:r>
              <a:rPr lang="es-ES" sz="6000" b="1" dirty="0" smtClean="0">
                <a:solidFill>
                  <a:srgbClr val="FE6054"/>
                </a:solidFill>
                <a:latin typeface="Calibri" pitchFamily="34" charset="0"/>
                <a:cs typeface="Arial" charset="0"/>
              </a:rPr>
              <a:t>Creatividad</a:t>
            </a:r>
          </a:p>
          <a:p>
            <a:pPr algn="ctr"/>
            <a:r>
              <a:rPr lang="es-ES" sz="6000" b="1" dirty="0" smtClean="0">
                <a:solidFill>
                  <a:srgbClr val="7AA7D8"/>
                </a:solidFill>
                <a:latin typeface="Calibri" pitchFamily="34" charset="0"/>
                <a:cs typeface="Arial" charset="0"/>
              </a:rPr>
              <a:t>Riesgos</a:t>
            </a:r>
          </a:p>
          <a:p>
            <a:pPr algn="ctr"/>
            <a:r>
              <a:rPr lang="es-ES" sz="6000" b="1" dirty="0" smtClean="0">
                <a:solidFill>
                  <a:srgbClr val="83F959"/>
                </a:solidFill>
                <a:latin typeface="Calibri" pitchFamily="34" charset="0"/>
                <a:cs typeface="Arial" charset="0"/>
              </a:rPr>
              <a:t>Oportunidades</a:t>
            </a:r>
            <a:endParaRPr lang="es-ES" sz="6000" b="1" dirty="0" smtClean="0">
              <a:solidFill>
                <a:srgbClr val="FE6054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92163" name="Shape 86"/>
          <p:cNvGrpSpPr>
            <a:grpSpLocks/>
          </p:cNvGrpSpPr>
          <p:nvPr/>
        </p:nvGrpSpPr>
        <p:grpSpPr bwMode="auto">
          <a:xfrm>
            <a:off x="684213" y="-315913"/>
            <a:ext cx="7772400" cy="1143001"/>
            <a:chOff x="533400" y="457200"/>
            <a:chExt cx="7772400" cy="1143000"/>
          </a:xfrm>
        </p:grpSpPr>
        <p:sp>
          <p:nvSpPr>
            <p:cNvPr id="92164" name="Shape 87"/>
            <p:cNvSpPr txBox="1">
              <a:spLocks noChangeArrowheads="1"/>
            </p:cNvSpPr>
            <p:nvPr/>
          </p:nvSpPr>
          <p:spPr bwMode="auto">
            <a:xfrm>
              <a:off x="533400" y="457200"/>
              <a:ext cx="7772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pPr>
                <a:buSzPct val="25000"/>
              </a:pPr>
              <a:endParaRPr lang="es-ES" sz="2400">
                <a:solidFill>
                  <a:srgbClr val="2A399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cxnSp>
          <p:nvCxnSpPr>
            <p:cNvPr id="92165" name="Shape 88"/>
            <p:cNvCxnSpPr>
              <a:cxnSpLocks noChangeShapeType="1"/>
            </p:cNvCxnSpPr>
            <p:nvPr/>
          </p:nvCxnSpPr>
          <p:spPr bwMode="auto">
            <a:xfrm>
              <a:off x="685800" y="1371600"/>
              <a:ext cx="7620000" cy="0"/>
            </a:xfrm>
            <a:prstGeom prst="straightConnector1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Grp="1"/>
          </p:cNvSpPr>
          <p:nvPr>
            <p:ph type="body" idx="4294967295"/>
          </p:nvPr>
        </p:nvSpPr>
        <p:spPr>
          <a:xfrm>
            <a:off x="250825" y="2133600"/>
            <a:ext cx="8521700" cy="1357313"/>
          </a:xfrm>
        </p:spPr>
        <p:txBody>
          <a:bodyPr/>
          <a:lstStyle/>
          <a:p>
            <a:pPr algn="ctr"/>
            <a:r>
              <a:rPr lang="es-ES" sz="6000" b="1" smtClean="0">
                <a:solidFill>
                  <a:srgbClr val="FE6054"/>
                </a:solidFill>
                <a:latin typeface="Bauhaus 93" pitchFamily="82" charset="0"/>
                <a:cs typeface="Arial" charset="0"/>
              </a:rPr>
              <a:t>Creatividad</a:t>
            </a:r>
          </a:p>
          <a:p>
            <a:endParaRPr lang="es-ES" sz="6000" b="1" smtClean="0">
              <a:solidFill>
                <a:srgbClr val="FE6054"/>
              </a:solidFill>
              <a:latin typeface="Bauhaus 93" pitchFamily="82" charset="0"/>
              <a:cs typeface="Arial" charset="0"/>
            </a:endParaRPr>
          </a:p>
        </p:txBody>
      </p:sp>
      <p:grpSp>
        <p:nvGrpSpPr>
          <p:cNvPr id="91139" name="Shape 86"/>
          <p:cNvGrpSpPr>
            <a:grpSpLocks/>
          </p:cNvGrpSpPr>
          <p:nvPr/>
        </p:nvGrpSpPr>
        <p:grpSpPr bwMode="auto">
          <a:xfrm>
            <a:off x="684213" y="-315913"/>
            <a:ext cx="7772400" cy="1143001"/>
            <a:chOff x="533400" y="457200"/>
            <a:chExt cx="7772400" cy="1143000"/>
          </a:xfrm>
        </p:grpSpPr>
        <p:sp>
          <p:nvSpPr>
            <p:cNvPr id="91140" name="Shape 87"/>
            <p:cNvSpPr txBox="1">
              <a:spLocks noChangeArrowheads="1"/>
            </p:cNvSpPr>
            <p:nvPr/>
          </p:nvSpPr>
          <p:spPr bwMode="auto">
            <a:xfrm>
              <a:off x="533400" y="457200"/>
              <a:ext cx="7772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pPr>
                <a:buSzPct val="25000"/>
              </a:pPr>
              <a:endParaRPr lang="es-ES" sz="2400">
                <a:solidFill>
                  <a:srgbClr val="2A399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cxnSp>
          <p:nvCxnSpPr>
            <p:cNvPr id="91141" name="Shape 88"/>
            <p:cNvCxnSpPr>
              <a:cxnSpLocks noChangeShapeType="1"/>
            </p:cNvCxnSpPr>
            <p:nvPr/>
          </p:nvCxnSpPr>
          <p:spPr bwMode="auto">
            <a:xfrm>
              <a:off x="685800" y="1371600"/>
              <a:ext cx="7620000" cy="0"/>
            </a:xfrm>
            <a:prstGeom prst="straightConnector1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Grp="1"/>
          </p:cNvSpPr>
          <p:nvPr>
            <p:ph type="body" idx="4294967295"/>
          </p:nvPr>
        </p:nvSpPr>
        <p:spPr>
          <a:xfrm>
            <a:off x="250825" y="2133600"/>
            <a:ext cx="8521700" cy="1357313"/>
          </a:xfrm>
        </p:spPr>
        <p:txBody>
          <a:bodyPr/>
          <a:lstStyle/>
          <a:p>
            <a:pPr algn="ctr"/>
            <a:r>
              <a:rPr lang="es-ES" sz="6000" b="1" smtClean="0">
                <a:solidFill>
                  <a:srgbClr val="7AA7D8"/>
                </a:solidFill>
                <a:latin typeface="Bauhaus 93" pitchFamily="82" charset="0"/>
                <a:cs typeface="Arial" charset="0"/>
              </a:rPr>
              <a:t>Riesgos</a:t>
            </a:r>
          </a:p>
          <a:p>
            <a:endParaRPr lang="es-ES" sz="6000" b="1" smtClean="0">
              <a:solidFill>
                <a:srgbClr val="7AA7D8"/>
              </a:solidFill>
              <a:latin typeface="Bauhaus 93" pitchFamily="82" charset="0"/>
              <a:cs typeface="Arial" charset="0"/>
            </a:endParaRPr>
          </a:p>
        </p:txBody>
      </p:sp>
      <p:grpSp>
        <p:nvGrpSpPr>
          <p:cNvPr id="88068" name="Shape 86"/>
          <p:cNvGrpSpPr>
            <a:grpSpLocks/>
          </p:cNvGrpSpPr>
          <p:nvPr/>
        </p:nvGrpSpPr>
        <p:grpSpPr bwMode="auto">
          <a:xfrm>
            <a:off x="684213" y="-315913"/>
            <a:ext cx="7772400" cy="1143001"/>
            <a:chOff x="533400" y="457200"/>
            <a:chExt cx="7772400" cy="1143000"/>
          </a:xfrm>
        </p:grpSpPr>
        <p:sp>
          <p:nvSpPr>
            <p:cNvPr id="88069" name="Shape 87"/>
            <p:cNvSpPr txBox="1">
              <a:spLocks noChangeArrowheads="1"/>
            </p:cNvSpPr>
            <p:nvPr/>
          </p:nvSpPr>
          <p:spPr bwMode="auto">
            <a:xfrm>
              <a:off x="533400" y="457200"/>
              <a:ext cx="7772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pPr>
                <a:buSzPct val="25000"/>
              </a:pPr>
              <a:endParaRPr lang="es-ES" sz="2400">
                <a:solidFill>
                  <a:srgbClr val="2A399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cxnSp>
          <p:nvCxnSpPr>
            <p:cNvPr id="88070" name="Shape 88"/>
            <p:cNvCxnSpPr>
              <a:cxnSpLocks noChangeShapeType="1"/>
            </p:cNvCxnSpPr>
            <p:nvPr/>
          </p:nvCxnSpPr>
          <p:spPr bwMode="auto">
            <a:xfrm>
              <a:off x="685800" y="1371600"/>
              <a:ext cx="7620000" cy="0"/>
            </a:xfrm>
            <a:prstGeom prst="straightConnector1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Grp="1"/>
          </p:cNvSpPr>
          <p:nvPr>
            <p:ph type="body" idx="4294967295"/>
          </p:nvPr>
        </p:nvSpPr>
        <p:spPr>
          <a:xfrm>
            <a:off x="250825" y="2133600"/>
            <a:ext cx="8521700" cy="1357313"/>
          </a:xfrm>
        </p:spPr>
        <p:txBody>
          <a:bodyPr/>
          <a:lstStyle/>
          <a:p>
            <a:pPr algn="ctr"/>
            <a:r>
              <a:rPr lang="es-ES" sz="6000" b="1" dirty="0" smtClean="0">
                <a:solidFill>
                  <a:srgbClr val="83F959"/>
                </a:solidFill>
                <a:latin typeface="Bauhaus 93" pitchFamily="82" charset="0"/>
                <a:cs typeface="Arial" charset="0"/>
              </a:rPr>
              <a:t>Oportunidades</a:t>
            </a:r>
          </a:p>
          <a:p>
            <a:endParaRPr lang="es-ES" sz="6000" b="1" dirty="0" smtClean="0">
              <a:solidFill>
                <a:srgbClr val="83F959"/>
              </a:solidFill>
              <a:latin typeface="Bauhaus 93" pitchFamily="82" charset="0"/>
              <a:cs typeface="Arial" charset="0"/>
            </a:endParaRPr>
          </a:p>
        </p:txBody>
      </p:sp>
      <p:grpSp>
        <p:nvGrpSpPr>
          <p:cNvPr id="90115" name="Shape 86"/>
          <p:cNvGrpSpPr>
            <a:grpSpLocks/>
          </p:cNvGrpSpPr>
          <p:nvPr/>
        </p:nvGrpSpPr>
        <p:grpSpPr bwMode="auto">
          <a:xfrm>
            <a:off x="684213" y="-315913"/>
            <a:ext cx="7772400" cy="1143001"/>
            <a:chOff x="533400" y="457200"/>
            <a:chExt cx="7772400" cy="1143000"/>
          </a:xfrm>
        </p:grpSpPr>
        <p:sp>
          <p:nvSpPr>
            <p:cNvPr id="90116" name="Shape 87"/>
            <p:cNvSpPr txBox="1">
              <a:spLocks noChangeArrowheads="1"/>
            </p:cNvSpPr>
            <p:nvPr/>
          </p:nvSpPr>
          <p:spPr bwMode="auto">
            <a:xfrm>
              <a:off x="533400" y="457200"/>
              <a:ext cx="7772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pPr>
                <a:buSzPct val="25000"/>
              </a:pPr>
              <a:endParaRPr lang="es-ES" sz="2400">
                <a:solidFill>
                  <a:srgbClr val="2A399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cxnSp>
          <p:nvCxnSpPr>
            <p:cNvPr id="90117" name="Shape 88"/>
            <p:cNvCxnSpPr>
              <a:cxnSpLocks noChangeShapeType="1"/>
            </p:cNvCxnSpPr>
            <p:nvPr/>
          </p:nvCxnSpPr>
          <p:spPr bwMode="auto">
            <a:xfrm>
              <a:off x="685800" y="1371600"/>
              <a:ext cx="7620000" cy="0"/>
            </a:xfrm>
            <a:prstGeom prst="straightConnector1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Grp="1"/>
          </p:cNvSpPr>
          <p:nvPr>
            <p:ph type="body" idx="4294967295"/>
          </p:nvPr>
        </p:nvSpPr>
        <p:spPr>
          <a:xfrm>
            <a:off x="74613" y="617826"/>
            <a:ext cx="9143999" cy="4546128"/>
          </a:xfrm>
        </p:spPr>
        <p:txBody>
          <a:bodyPr/>
          <a:lstStyle/>
          <a:p>
            <a:pPr algn="ctr"/>
            <a:r>
              <a:rPr lang="es-ES" sz="5400" b="1" dirty="0" smtClean="0">
                <a:solidFill>
                  <a:schemeClr val="accent5">
                    <a:lumMod val="75000"/>
                  </a:schemeClr>
                </a:solidFill>
                <a:latin typeface="Bauhaus 93" pitchFamily="82" charset="0"/>
                <a:cs typeface="Arial" charset="0"/>
              </a:rPr>
              <a:t>Innovaciones tecnológicas</a:t>
            </a:r>
          </a:p>
          <a:p>
            <a:pPr algn="ctr"/>
            <a:endParaRPr lang="es-ES" sz="5400" b="1" dirty="0">
              <a:solidFill>
                <a:schemeClr val="accent5">
                  <a:lumMod val="75000"/>
                </a:schemeClr>
              </a:solidFill>
              <a:latin typeface="Bauhaus 93" pitchFamily="82" charset="0"/>
              <a:cs typeface="Arial" charset="0"/>
            </a:endParaRPr>
          </a:p>
          <a:p>
            <a:pPr algn="ctr"/>
            <a:endParaRPr lang="es-ES" sz="5400" b="1" dirty="0" smtClean="0">
              <a:solidFill>
                <a:schemeClr val="accent5">
                  <a:lumMod val="75000"/>
                </a:schemeClr>
              </a:solidFill>
              <a:latin typeface="Bauhaus 93" pitchFamily="82" charset="0"/>
              <a:cs typeface="Arial" charset="0"/>
            </a:endParaRPr>
          </a:p>
          <a:p>
            <a:endParaRPr lang="es-ES" sz="6000" b="1" dirty="0" smtClean="0">
              <a:solidFill>
                <a:srgbClr val="83F959"/>
              </a:solidFill>
              <a:latin typeface="Bauhaus 93" pitchFamily="82" charset="0"/>
              <a:cs typeface="Arial" charset="0"/>
            </a:endParaRPr>
          </a:p>
        </p:txBody>
      </p:sp>
      <p:grpSp>
        <p:nvGrpSpPr>
          <p:cNvPr id="90115" name="Shape 86"/>
          <p:cNvGrpSpPr>
            <a:grpSpLocks/>
          </p:cNvGrpSpPr>
          <p:nvPr/>
        </p:nvGrpSpPr>
        <p:grpSpPr bwMode="auto">
          <a:xfrm>
            <a:off x="684213" y="-315913"/>
            <a:ext cx="7772400" cy="1143001"/>
            <a:chOff x="533400" y="457200"/>
            <a:chExt cx="7772400" cy="1143000"/>
          </a:xfrm>
        </p:grpSpPr>
        <p:sp>
          <p:nvSpPr>
            <p:cNvPr id="90116" name="Shape 87"/>
            <p:cNvSpPr txBox="1">
              <a:spLocks noChangeArrowheads="1"/>
            </p:cNvSpPr>
            <p:nvPr/>
          </p:nvSpPr>
          <p:spPr bwMode="auto">
            <a:xfrm>
              <a:off x="533400" y="457200"/>
              <a:ext cx="7772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pPr>
                <a:buSzPct val="25000"/>
              </a:pPr>
              <a:endParaRPr lang="es-ES" sz="2400">
                <a:solidFill>
                  <a:srgbClr val="2A399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cxnSp>
          <p:nvCxnSpPr>
            <p:cNvPr id="90117" name="Shape 88"/>
            <p:cNvCxnSpPr>
              <a:cxnSpLocks noChangeShapeType="1"/>
            </p:cNvCxnSpPr>
            <p:nvPr/>
          </p:nvCxnSpPr>
          <p:spPr bwMode="auto">
            <a:xfrm>
              <a:off x="685800" y="1371600"/>
              <a:ext cx="7620000" cy="0"/>
            </a:xfrm>
            <a:prstGeom prst="straightConnector1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59804" y="1741496"/>
            <a:ext cx="213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s-ES" sz="28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ccesibilidad</a:t>
            </a:r>
            <a:endParaRPr lang="es-ES" sz="2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723926" y="2110827"/>
            <a:ext cx="22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s-ES" sz="28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omunicación</a:t>
            </a:r>
            <a:endParaRPr lang="es-ES" sz="2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1642" y="6021288"/>
            <a:ext cx="2431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Factor humano</a:t>
            </a:r>
            <a:endParaRPr lang="es-ES" sz="2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82442" y="5589240"/>
            <a:ext cx="4017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Gestión de la información</a:t>
            </a:r>
            <a:endParaRPr lang="es-ES" sz="2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753" name="Shape 355"/>
          <p:cNvCxnSpPr>
            <a:cxnSpLocks noChangeShapeType="1"/>
          </p:cNvCxnSpPr>
          <p:nvPr/>
        </p:nvCxnSpPr>
        <p:spPr bwMode="auto">
          <a:xfrm>
            <a:off x="685800" y="1219200"/>
            <a:ext cx="7620000" cy="0"/>
          </a:xfrm>
          <a:prstGeom prst="straightConnector1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cxnSp>
      <p:cxnSp>
        <p:nvCxnSpPr>
          <p:cNvPr id="74754" name="Shape 356"/>
          <p:cNvCxnSpPr>
            <a:cxnSpLocks noChangeShapeType="1"/>
          </p:cNvCxnSpPr>
          <p:nvPr/>
        </p:nvCxnSpPr>
        <p:spPr bwMode="auto">
          <a:xfrm>
            <a:off x="533400" y="6237288"/>
            <a:ext cx="7543800" cy="0"/>
          </a:xfrm>
          <a:prstGeom prst="straightConnector1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cxnSp>
      <p:sp>
        <p:nvSpPr>
          <p:cNvPr id="358" name="Shape 358"/>
          <p:cNvSpPr txBox="1"/>
          <p:nvPr/>
        </p:nvSpPr>
        <p:spPr>
          <a:xfrm>
            <a:off x="755650" y="2136775"/>
            <a:ext cx="7632700" cy="3616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indent="-177800" algn="ctr">
              <a:buClr>
                <a:srgbClr val="2A3990"/>
              </a:buClr>
              <a:buSzPct val="400000"/>
              <a:buFont typeface="Times New Roman" pitchFamily="18" charset="0"/>
              <a:buNone/>
            </a:pPr>
            <a:endParaRPr lang="es-ES" sz="600" b="1">
              <a:solidFill>
                <a:srgbClr val="2A399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  <a:p>
            <a:pPr indent="-177800" algn="ctr">
              <a:lnSpc>
                <a:spcPct val="150000"/>
              </a:lnSpc>
              <a:buClr>
                <a:srgbClr val="2A3990"/>
              </a:buClr>
              <a:buSzPct val="117000"/>
              <a:buFont typeface="Times New Roman" pitchFamily="18" charset="0"/>
              <a:buNone/>
            </a:pPr>
            <a:endParaRPr lang="en-US" sz="2400" u="sng">
              <a:solidFill>
                <a:schemeClr val="hlink"/>
              </a:solidFill>
            </a:endParaRPr>
          </a:p>
          <a:p>
            <a:pPr indent="-177800" algn="ctr">
              <a:lnSpc>
                <a:spcPct val="150000"/>
              </a:lnSpc>
              <a:buClr>
                <a:srgbClr val="2A3990"/>
              </a:buClr>
              <a:buSzPct val="117000"/>
              <a:buFont typeface="Times New Roman" pitchFamily="18" charset="0"/>
              <a:buNone/>
            </a:pPr>
            <a:r>
              <a:rPr lang="en-US" sz="2400" u="sng">
                <a:solidFill>
                  <a:schemeClr val="hlink"/>
                </a:solidFill>
                <a:latin typeface="Calibri" pitchFamily="34" charset="0"/>
                <a:hlinkClick r:id="rId3"/>
              </a:rPr>
              <a:t>mccorda@flacso.org.ar</a:t>
            </a:r>
          </a:p>
          <a:p>
            <a:pPr indent="-177800" algn="ctr">
              <a:lnSpc>
                <a:spcPct val="150000"/>
              </a:lnSpc>
              <a:buClr>
                <a:srgbClr val="2A3990"/>
              </a:buClr>
              <a:buSzPct val="117000"/>
              <a:buFont typeface="Times New Roman" pitchFamily="18" charset="0"/>
              <a:buNone/>
            </a:pPr>
            <a:r>
              <a:rPr lang="en-US" sz="2400" u="sng">
                <a:solidFill>
                  <a:schemeClr val="hlink"/>
                </a:solidFill>
                <a:latin typeface="Calibri" pitchFamily="34" charset="0"/>
                <a:hlinkClick r:id="rId3"/>
              </a:rPr>
              <a:t>mcorda@fahce.unlp.edu.ar</a:t>
            </a:r>
          </a:p>
          <a:p>
            <a:pPr indent="-177800" algn="ctr">
              <a:lnSpc>
                <a:spcPct val="150000"/>
              </a:lnSpc>
              <a:buClr>
                <a:srgbClr val="2A3990"/>
              </a:buClr>
              <a:buSzPct val="311000"/>
              <a:buFont typeface="Times New Roman" pitchFamily="18" charset="0"/>
              <a:buNone/>
            </a:pPr>
            <a:endParaRPr lang="es-ES" sz="900">
              <a:latin typeface="Calibri" pitchFamily="34" charset="0"/>
            </a:endParaRPr>
          </a:p>
          <a:p>
            <a:pPr indent="-177800" algn="ctr">
              <a:buClr>
                <a:srgbClr val="2A3990"/>
              </a:buClr>
              <a:buSzPct val="117000"/>
              <a:buFont typeface="Times New Roman" pitchFamily="18" charset="0"/>
              <a:buNone/>
            </a:pPr>
            <a:endParaRPr lang="es-ES" sz="2400">
              <a:solidFill>
                <a:srgbClr val="0000FF"/>
              </a:solidFill>
            </a:endParaRPr>
          </a:p>
          <a:p>
            <a:pPr indent="-177800">
              <a:buSzPct val="25000"/>
            </a:pPr>
            <a:endParaRPr lang="es-ES" sz="2400">
              <a:solidFill>
                <a:srgbClr val="2A3990"/>
              </a:solidFill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755650" y="1341438"/>
            <a:ext cx="2303463" cy="554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/>
          <a:lstStyle/>
          <a:p>
            <a:pPr indent="-152400" algn="ctr">
              <a:buClr>
                <a:srgbClr val="2A3990"/>
              </a:buClr>
              <a:buSzPct val="100000"/>
              <a:buFont typeface="Tahoma" pitchFamily="34" charset="0"/>
              <a:buNone/>
            </a:pPr>
            <a:r>
              <a:rPr lang="en-US" sz="2800" b="1">
                <a:solidFill>
                  <a:srgbClr val="FFFFFF"/>
                </a:solidFill>
                <a:latin typeface="Calibri" pitchFamily="34" charset="0"/>
                <a:cs typeface="Tahoma" pitchFamily="34" charset="0"/>
                <a:sym typeface="Tahoma" pitchFamily="34" charset="0"/>
              </a:rPr>
              <a:t>Contactos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93</Words>
  <Application>Microsoft Office PowerPoint</Application>
  <PresentationFormat>Presentación en pantalla (4:3)</PresentationFormat>
  <Paragraphs>36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Geometric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Cecilia Corda</dc:creator>
  <cp:lastModifiedBy>EMELDA MARIA BREVE SANCHEZ</cp:lastModifiedBy>
  <cp:revision>13</cp:revision>
  <cp:lastPrinted>2017-11-21T12:13:33Z</cp:lastPrinted>
  <dcterms:modified xsi:type="dcterms:W3CDTF">2018-11-29T15:27:46Z</dcterms:modified>
</cp:coreProperties>
</file>